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4"/>
  </p:sldMasterIdLst>
  <p:notesMasterIdLst>
    <p:notesMasterId r:id="rId45"/>
  </p:notesMasterIdLst>
  <p:handoutMasterIdLst>
    <p:handoutMasterId r:id="rId46"/>
  </p:handoutMasterIdLst>
  <p:sldIdLst>
    <p:sldId id="748" r:id="rId5"/>
    <p:sldId id="713" r:id="rId6"/>
    <p:sldId id="719" r:id="rId7"/>
    <p:sldId id="721" r:id="rId8"/>
    <p:sldId id="722" r:id="rId9"/>
    <p:sldId id="723" r:id="rId10"/>
    <p:sldId id="686" r:id="rId11"/>
    <p:sldId id="687" r:id="rId12"/>
    <p:sldId id="750" r:id="rId13"/>
    <p:sldId id="689" r:id="rId14"/>
    <p:sldId id="690" r:id="rId15"/>
    <p:sldId id="691" r:id="rId16"/>
    <p:sldId id="694" r:id="rId17"/>
    <p:sldId id="695" r:id="rId18"/>
    <p:sldId id="696" r:id="rId19"/>
    <p:sldId id="697" r:id="rId20"/>
    <p:sldId id="698" r:id="rId21"/>
    <p:sldId id="699" r:id="rId22"/>
    <p:sldId id="751" r:id="rId23"/>
    <p:sldId id="693" r:id="rId24"/>
    <p:sldId id="716" r:id="rId25"/>
    <p:sldId id="757" r:id="rId26"/>
    <p:sldId id="702" r:id="rId27"/>
    <p:sldId id="703" r:id="rId28"/>
    <p:sldId id="704" r:id="rId29"/>
    <p:sldId id="705" r:id="rId30"/>
    <p:sldId id="758" r:id="rId31"/>
    <p:sldId id="728" r:id="rId32"/>
    <p:sldId id="706" r:id="rId33"/>
    <p:sldId id="753" r:id="rId34"/>
    <p:sldId id="724" r:id="rId35"/>
    <p:sldId id="725" r:id="rId36"/>
    <p:sldId id="746" r:id="rId37"/>
    <p:sldId id="754" r:id="rId38"/>
    <p:sldId id="755" r:id="rId39"/>
    <p:sldId id="709" r:id="rId40"/>
    <p:sldId id="756" r:id="rId41"/>
    <p:sldId id="710" r:id="rId42"/>
    <p:sldId id="749" r:id="rId43"/>
    <p:sldId id="74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AFA"/>
    <a:srgbClr val="060190"/>
    <a:srgbClr val="2AA9FC"/>
    <a:srgbClr val="2BA1EE"/>
    <a:srgbClr val="153F98"/>
    <a:srgbClr val="095FB4"/>
    <a:srgbClr val="113684"/>
    <a:srgbClr val="064FDA"/>
    <a:srgbClr val="004EBA"/>
    <a:srgbClr val="060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96" autoAdjust="0"/>
    <p:restoredTop sz="91020" autoAdjust="0"/>
  </p:normalViewPr>
  <p:slideViewPr>
    <p:cSldViewPr snapToGrid="0" snapToObjects="1" showGuides="1">
      <p:cViewPr varScale="1">
        <p:scale>
          <a:sx n="110" d="100"/>
          <a:sy n="110" d="100"/>
        </p:scale>
        <p:origin x="184" y="30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2" d="100"/>
        <a:sy n="13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2/3/20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694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350059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138795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224068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249181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19577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150367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6341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488776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146534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241878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3188824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765233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108273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637936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GB" dirty="0"/>
          </a:p>
          <a:p>
            <a:endParaRPr lang="en-GB" dirty="0"/>
          </a:p>
          <a:p>
            <a:r>
              <a:rPr lang="en-GB" dirty="0"/>
              <a:t>In the JS API, Arcade is exposed as</a:t>
            </a:r>
            <a:r>
              <a:rPr lang="en-GB" baseline="0" dirty="0"/>
              <a:t> properties of existing Classes.</a:t>
            </a:r>
          </a:p>
          <a:p>
            <a:endParaRPr lang="en-GB" baseline="0" dirty="0"/>
          </a:p>
          <a:p>
            <a:r>
              <a:rPr lang="en-GB" baseline="0" dirty="0"/>
              <a:t>So you can set </a:t>
            </a:r>
            <a:r>
              <a:rPr lang="en-GB" baseline="0" dirty="0" err="1"/>
              <a:t>valueExpression</a:t>
            </a:r>
            <a:r>
              <a:rPr lang="en-GB" baseline="0" dirty="0"/>
              <a:t> for </a:t>
            </a:r>
            <a:r>
              <a:rPr lang="en-GB" baseline="0" dirty="0" err="1"/>
              <a:t>ClassBreaksRenderer</a:t>
            </a:r>
            <a:r>
              <a:rPr lang="en-GB" baseline="0" dirty="0"/>
              <a:t> and </a:t>
            </a:r>
            <a:r>
              <a:rPr lang="en-GB" baseline="0" dirty="0" err="1"/>
              <a:t>UniqueValueRenderer</a:t>
            </a:r>
            <a:endParaRPr lang="en-GB" baseline="0" dirty="0"/>
          </a:p>
          <a:p>
            <a:endParaRPr lang="en-GB" baseline="0" dirty="0"/>
          </a:p>
          <a:p>
            <a:r>
              <a:rPr lang="en-GB" baseline="0" dirty="0"/>
              <a:t>You can set </a:t>
            </a:r>
            <a:r>
              <a:rPr lang="en-GB" baseline="0" dirty="0" err="1"/>
              <a:t>Color</a:t>
            </a:r>
            <a:r>
              <a:rPr lang="en-GB" baseline="0" dirty="0"/>
              <a:t>, Size, Opacity, Rotation Visual </a:t>
            </a:r>
            <a:r>
              <a:rPr lang="en-GB" baseline="0" dirty="0" err="1"/>
              <a:t>Varuables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909710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1284458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628648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344144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1939430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97379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34268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Arcade is absolutely not a Full programming language or a Scripting language. It is never intended to replace languages like python or </a:t>
            </a:r>
            <a:r>
              <a:rPr lang="en-GB" dirty="0" err="1"/>
              <a:t>javascript</a:t>
            </a:r>
            <a:r>
              <a:rPr lang="en-GB" dirty="0"/>
              <a:t>. </a:t>
            </a:r>
          </a:p>
          <a:p>
            <a:r>
              <a:rPr lang="en-GB" dirty="0"/>
              <a:t>It</a:t>
            </a:r>
            <a:r>
              <a:rPr lang="en-GB" baseline="0" dirty="0"/>
              <a:t> is just an expression language whose</a:t>
            </a:r>
            <a:r>
              <a:rPr lang="en-GB" dirty="0"/>
              <a:t> goal is to be simple, secure, lightweight and portable.</a:t>
            </a:r>
          </a:p>
          <a:p>
            <a:r>
              <a:rPr lang="en-GB" dirty="0"/>
              <a:t>You can think of Arcade as a parallel to cell calculation in an Excel spreadsheet. that cell calculation is an extra bit of capability that an Excel spreadsheet has. </a:t>
            </a:r>
          </a:p>
          <a:p>
            <a:r>
              <a:rPr lang="en-GB" dirty="0"/>
              <a:t>In the same way, you can use arcade in your maps to give that little bit of added functionality. </a:t>
            </a:r>
          </a:p>
          <a:p>
            <a:r>
              <a:rPr lang="en-GB" dirty="0"/>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219978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817657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var</a:t>
            </a:r>
            <a:r>
              <a:rPr lang="en-US" dirty="0"/>
              <a:t> </a:t>
            </a:r>
            <a:r>
              <a:rPr lang="en-US" dirty="0" err="1"/>
              <a:t>arcadeFields</a:t>
            </a:r>
            <a:r>
              <a:rPr lang="en-US" dirty="0"/>
              <a:t> = </a:t>
            </a:r>
            <a:r>
              <a:rPr lang="en-US" dirty="0" err="1"/>
              <a:t>fields.map</a:t>
            </a:r>
            <a:r>
              <a:rPr lang="en-US" dirty="0"/>
              <a:t>( f =&gt; `$feature.${f}` ).reduce( (</a:t>
            </a:r>
            <a:r>
              <a:rPr lang="en-US" dirty="0" err="1"/>
              <a:t>a,c,i</a:t>
            </a:r>
            <a:r>
              <a:rPr lang="en-US" dirty="0"/>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3619062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737277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892951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1325422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353201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1175579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815046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527476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Guidance:</a:t>
            </a:r>
          </a:p>
          <a:p>
            <a:endParaRPr lang="en-US" baseline="0" dirty="0"/>
          </a:p>
          <a:p>
            <a:r>
              <a:rPr lang="en-US" baseline="0" dirty="0"/>
              <a:t>This is the survey slide. You can use the example as is or you can screenshot your session. </a:t>
            </a:r>
          </a:p>
        </p:txBody>
      </p:sp>
      <p:sp>
        <p:nvSpPr>
          <p:cNvPr id="4" name="Slide Number Placeholder 3"/>
          <p:cNvSpPr>
            <a:spLocks noGrp="1"/>
          </p:cNvSpPr>
          <p:nvPr>
            <p:ph type="sldNum" sz="quarter" idx="5"/>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163668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Now let us take a look at a very simple use case. When you look at this test app, on your first glance, it is not very clear what all these random values are. These are actually air temperatures at various locations. </a:t>
            </a:r>
          </a:p>
          <a:p>
            <a:r>
              <a:rPr lang="en-GB" baseline="0" dirty="0"/>
              <a:t>This data is retrieved from this weather stations service. We are using the TEMP field values as the labels in our map. So here the data you have is a little different than what you intend to use in you map. </a:t>
            </a:r>
          </a:p>
          <a:p>
            <a:r>
              <a:rPr lang="en-GB" baseline="0" dirty="0"/>
              <a:t>Now to make this map more readable we can use arcade to round these values and append the Fahrenheit unit at the end of the string. </a:t>
            </a:r>
          </a:p>
          <a:p>
            <a:r>
              <a:rPr lang="en-GB" baseline="0" dirty="0"/>
              <a:t>[In the code] Now I disable this </a:t>
            </a:r>
            <a:r>
              <a:rPr lang="en-GB" baseline="0" dirty="0" err="1"/>
              <a:t>labelExpression</a:t>
            </a:r>
            <a:r>
              <a:rPr lang="en-GB" baseline="0" dirty="0"/>
              <a:t> and use arcade expression in </a:t>
            </a:r>
            <a:r>
              <a:rPr lang="en-GB" baseline="0" dirty="0" err="1"/>
              <a:t>labelExpressionInfo</a:t>
            </a:r>
            <a:r>
              <a:rPr lang="en-GB" baseline="0" dirty="0"/>
              <a:t>. The $feature is a global variable in arcade that can be used to access the fields of a feature in a given layer. Round is arcade method to round a given value just like </a:t>
            </a:r>
            <a:r>
              <a:rPr lang="en-GB" baseline="0" dirty="0" err="1"/>
              <a:t>Math.round</a:t>
            </a:r>
            <a:r>
              <a:rPr lang="en-GB" baseline="0" dirty="0"/>
              <a:t> in </a:t>
            </a:r>
            <a:r>
              <a:rPr lang="en-GB" baseline="0" dirty="0" err="1"/>
              <a:t>javascript</a:t>
            </a:r>
            <a:r>
              <a:rPr lang="en-GB" baseline="0" dirty="0"/>
              <a:t>. And just like JavaScript string concatenation, you can append the unit to the output value. Now the map is more clearer that we are seeing map with temperature values. </a:t>
            </a:r>
          </a:p>
          <a:p>
            <a:r>
              <a:rPr lang="en-GB" baseline="0" dirty="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a:t>[In the code] So here, </a:t>
            </a:r>
            <a:r>
              <a:rPr lang="en-GB" baseline="0" dirty="0" err="1"/>
              <a:t>i</a:t>
            </a:r>
            <a:r>
              <a:rPr lang="en-GB" baseline="0" dirty="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098269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a:p>
        </p:txBody>
      </p:sp>
    </p:spTree>
    <p:extLst>
      <p:ext uri="{BB962C8B-B14F-4D97-AF65-F5344CB8AC3E}">
        <p14:creationId xmlns:p14="http://schemas.microsoft.com/office/powerpoint/2010/main" val="1269866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asked this question a lot, why we have created another language when there are so many to choose from.</a:t>
            </a:r>
          </a:p>
          <a:p>
            <a:r>
              <a:rPr lang="en-US" dirty="0"/>
              <a:t> We really did think long and hard before embarking on writing Arcade. </a:t>
            </a:r>
          </a:p>
          <a:p>
            <a:r>
              <a:rPr lang="en-US" dirty="0"/>
              <a:t>The development team did not start out to write a new language. But there are some specific problems that we are trying to solve. </a:t>
            </a:r>
          </a:p>
          <a:p>
            <a:r>
              <a:rPr lang="en-US" dirty="0"/>
              <a:t>No matter how much we looked around for alternatives, the problems that we are looking to solve were not suited to different languages that are out there.</a:t>
            </a:r>
          </a:p>
          <a:p>
            <a:r>
              <a:rPr lang="en-US" dirty="0"/>
              <a:t>To best explain this, we need to look at the ArcGIS platform.</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816383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ArcGIS platform, you create maps for solving a lot of different business problems with a lot of different visualizations. </a:t>
            </a:r>
          </a:p>
          <a:p>
            <a:r>
              <a:rPr lang="en-US" dirty="0"/>
              <a:t>And you might to want to share those maps with communities of users or public. </a:t>
            </a:r>
          </a:p>
          <a:p>
            <a:r>
              <a:rPr lang="en-US" dirty="0"/>
              <a:t>And when you share a map, it can be shared in different kinds of applications and devices. </a:t>
            </a:r>
          </a:p>
          <a:p>
            <a:r>
              <a:rPr lang="en-US" dirty="0"/>
              <a:t>And you might be using it in a desktop application like ArcGIS pro, or in a Website that uses JS API or in an runtime application like the  collector. So however you write your logic, we got to find a way to run it in different environments. </a:t>
            </a:r>
          </a:p>
          <a:p>
            <a:r>
              <a:rPr lang="en-US" dirty="0"/>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956987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Mobile apps, the size of the executable is critical. </a:t>
            </a:r>
          </a:p>
          <a:p>
            <a:r>
              <a:rPr lang="en-US" dirty="0"/>
              <a:t>And the traditional scripting languages like python or JavaScript need huge engines to run the scripts. </a:t>
            </a:r>
          </a:p>
          <a:p>
            <a:r>
              <a:rPr lang="en-US" dirty="0"/>
              <a:t>So having a full scripting engine in your app adds a significant size to download. </a:t>
            </a:r>
          </a:p>
          <a:p>
            <a:r>
              <a:rPr lang="en-US" dirty="0"/>
              <a:t>Also the languages like python or JavaScript can do i/o operations like, they can access files, they can delete files and do many unauthorized actions. And that introduces security vulnerabilities. </a:t>
            </a:r>
          </a:p>
          <a:p>
            <a:r>
              <a:rPr lang="en-US" dirty="0"/>
              <a:t>Coming to the web, you don't want to run any arbitrary JavaScript in your application as it might introduce security vulnerabilities and  things like cross site scripting attacks. </a:t>
            </a:r>
          </a:p>
          <a:p>
            <a:r>
              <a:rPr lang="en-US" dirty="0"/>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28411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goals that have driven the Arcade development today and will drive the future development. </a:t>
            </a:r>
          </a:p>
          <a:p>
            <a:r>
              <a:rPr lang="en-US" dirty="0"/>
              <a:t>The most important goal is that we want it to be portable. Write your logic once and run it in Pro or in a browser or in a mobile device. </a:t>
            </a:r>
          </a:p>
          <a:p>
            <a:r>
              <a:rPr lang="en-US" dirty="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a:t>Another primary goal is that we want it to lightweight. A </a:t>
            </a:r>
            <a:r>
              <a:rPr lang="en-US"/>
              <a:t>really small language </a:t>
            </a:r>
            <a:r>
              <a:rPr lang="en-US" dirty="0"/>
              <a:t>that can be quickly downloaded to the client and executed really fast. </a:t>
            </a:r>
          </a:p>
          <a:p>
            <a:r>
              <a:rPr lang="en-US" dirty="0"/>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97937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8809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2/3/20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2/3/20</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2/3/20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2/3/20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2/3/20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2/3/20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2/3/20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2/3/20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2/3/20</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2/3/20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2/3/20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2/3/20</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2/3/20</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2/3/20</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image" Target="../media/image4.png"/><Relationship Id="rId21" Type="http://schemas.openxmlformats.org/officeDocument/2006/relationships/image" Target="../media/image18.emf"/><Relationship Id="rId7" Type="http://schemas.openxmlformats.org/officeDocument/2006/relationships/image" Target="../media/image8.png"/><Relationship Id="rId12" Type="http://schemas.openxmlformats.org/officeDocument/2006/relationships/image" Target="../media/image12.png"/><Relationship Id="rId17" Type="http://schemas.microsoft.com/office/2007/relationships/hdphoto" Target="../media/hdphoto3.wdp"/><Relationship Id="rId2" Type="http://schemas.openxmlformats.org/officeDocument/2006/relationships/notesSlide" Target="../notesSlides/notesSlide1.xml"/><Relationship Id="rId16" Type="http://schemas.openxmlformats.org/officeDocument/2006/relationships/image" Target="../media/image15.png"/><Relationship Id="rId20" Type="http://schemas.microsoft.com/office/2007/relationships/hdphoto" Target="../media/hdphoto4.wdp"/><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png"/><Relationship Id="rId15" Type="http://schemas.microsoft.com/office/2007/relationships/hdphoto" Target="../media/hdphoto2.wdp"/><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hyperlink" Target="https://developers.arcgis.com/arcade/guide/profil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12"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36.jp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developers.arcgis.com/arcade/guide/types/#featur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19.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1.png"/><Relationship Id="rId5" Type="http://schemas.openxmlformats.org/officeDocument/2006/relationships/image" Target="../media/image7.png"/><Relationship Id="rId10" Type="http://schemas.openxmlformats.org/officeDocument/2006/relationships/image" Target="../media/image40.png"/><Relationship Id="rId4" Type="http://schemas.openxmlformats.org/officeDocument/2006/relationships/image" Target="../media/image20.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9.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diagramDrawing" Target="../diagrams/drawing1.xml"/><Relationship Id="rId5" Type="http://schemas.openxmlformats.org/officeDocument/2006/relationships/image" Target="../media/image7.png"/><Relationship Id="rId10" Type="http://schemas.openxmlformats.org/officeDocument/2006/relationships/diagramColors" Target="../diagrams/colors1.xml"/><Relationship Id="rId4" Type="http://schemas.openxmlformats.org/officeDocument/2006/relationships/image" Target="../media/image20.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6.tif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48.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hyperlink" Target="https://developers.arcgis.com/arcade/playground/" TargetMode="External"/><Relationship Id="rId3" Type="http://schemas.openxmlformats.org/officeDocument/2006/relationships/image" Target="../media/image19.png"/><Relationship Id="rId7" Type="http://schemas.openxmlformats.org/officeDocument/2006/relationships/hyperlink" Target="https://developers.arcgis.com/arcad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github.com/Esri/arcade-expressions/" TargetMode="External"/><Relationship Id="rId5" Type="http://schemas.openxmlformats.org/officeDocument/2006/relationships/image" Target="../media/image7.png"/><Relationship Id="rId10" Type="http://schemas.openxmlformats.org/officeDocument/2006/relationships/hyperlink" Target="https://www.esri.com/arcgis-blog/?s=#&amp;tag=arcade-expressions" TargetMode="External"/><Relationship Id="rId4" Type="http://schemas.openxmlformats.org/officeDocument/2006/relationships/image" Target="../media/image20.png"/><Relationship Id="rId9" Type="http://schemas.openxmlformats.org/officeDocument/2006/relationships/hyperlink" Target="https://developers.arcgis.com/javascript/latest/guide/arcade/index.html"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6.svg"/><Relationship Id="rId2" Type="http://schemas.openxmlformats.org/officeDocument/2006/relationships/notesSlide" Target="../notesSlides/notesSlide39.xml"/><Relationship Id="rId16" Type="http://schemas.openxmlformats.org/officeDocument/2006/relationships/image" Target="../media/image60.tiff"/><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20.png"/><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image" Target="../media/image4.png"/><Relationship Id="rId21"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2.png"/><Relationship Id="rId17" Type="http://schemas.microsoft.com/office/2007/relationships/hdphoto" Target="../media/hdphoto3.wdp"/><Relationship Id="rId2" Type="http://schemas.openxmlformats.org/officeDocument/2006/relationships/notesSlide" Target="../notesSlides/notesSlide40.xml"/><Relationship Id="rId16" Type="http://schemas.openxmlformats.org/officeDocument/2006/relationships/image" Target="../media/image15.png"/><Relationship Id="rId20" Type="http://schemas.microsoft.com/office/2007/relationships/hdphoto" Target="../media/hdphoto4.wdp"/><Relationship Id="rId1" Type="http://schemas.openxmlformats.org/officeDocument/2006/relationships/slideLayout" Target="../slideLayouts/slideLayout14.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png"/><Relationship Id="rId15" Type="http://schemas.microsoft.com/office/2007/relationships/hdphoto" Target="../media/hdphoto2.wdp"/><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diagramData" Target="../diagrams/data2.xml"/><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diagramDrawing" Target="../diagrams/drawing2.xml"/><Relationship Id="rId5" Type="http://schemas.openxmlformats.org/officeDocument/2006/relationships/image" Target="../media/image7.png"/><Relationship Id="rId10" Type="http://schemas.openxmlformats.org/officeDocument/2006/relationships/diagramColors" Target="../diagrams/colors2.xml"/><Relationship Id="rId4" Type="http://schemas.openxmlformats.org/officeDocument/2006/relationships/image" Target="../media/image20.png"/><Relationship Id="rId9" Type="http://schemas.openxmlformats.org/officeDocument/2006/relationships/diagramQuickStyle" Target="../diagrams/quickStyle2.xml"/><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CC6AC9D-2BAC-BC42-AA7A-2A0B7F68998C}"/>
              </a:ext>
            </a:extLst>
          </p:cNvPr>
          <p:cNvGrpSpPr/>
          <p:nvPr/>
        </p:nvGrpSpPr>
        <p:grpSpPr>
          <a:xfrm>
            <a:off x="-7430" y="-902380"/>
            <a:ext cx="12206857" cy="8210642"/>
            <a:chOff x="-7430" y="-902380"/>
            <a:chExt cx="12206857" cy="8210642"/>
          </a:xfrm>
        </p:grpSpPr>
        <p:sp>
          <p:nvSpPr>
            <p:cNvPr id="55" name="shading (lower right)">
              <a:extLst>
                <a:ext uri="{FF2B5EF4-FFF2-40B4-BE49-F238E27FC236}">
                  <a16:creationId xmlns:a16="http://schemas.microsoft.com/office/drawing/2014/main" id="{B7CE33D6-E965-2C43-8415-333AE71E734B}"/>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 name="Group 2">
              <a:extLst>
                <a:ext uri="{FF2B5EF4-FFF2-40B4-BE49-F238E27FC236}">
                  <a16:creationId xmlns:a16="http://schemas.microsoft.com/office/drawing/2014/main" id="{4092E26F-36E6-3B47-9C41-0EEFECDE3E53}"/>
                </a:ext>
              </a:extLst>
            </p:cNvPr>
            <p:cNvGrpSpPr/>
            <p:nvPr/>
          </p:nvGrpSpPr>
          <p:grpSpPr>
            <a:xfrm>
              <a:off x="-7430" y="-902380"/>
              <a:ext cx="12199430" cy="7894181"/>
              <a:chOff x="-7429" y="-910130"/>
              <a:chExt cx="12199430" cy="7894181"/>
            </a:xfrm>
          </p:grpSpPr>
          <p:pic>
            <p:nvPicPr>
              <p:cNvPr id="82" name="Picture 81">
                <a:extLst>
                  <a:ext uri="{FF2B5EF4-FFF2-40B4-BE49-F238E27FC236}">
                    <a16:creationId xmlns:a16="http://schemas.microsoft.com/office/drawing/2014/main" id="{0D143473-945A-B54D-B237-1BE6FA9A6FA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l="-4129" t="-28915"/>
              <a:stretch/>
            </p:blipFill>
            <p:spPr>
              <a:xfrm>
                <a:off x="9152503" y="5347770"/>
                <a:ext cx="3039498" cy="1540150"/>
              </a:xfrm>
              <a:prstGeom prst="rect">
                <a:avLst/>
              </a:prstGeom>
            </p:spPr>
          </p:pic>
          <p:pic>
            <p:nvPicPr>
              <p:cNvPr id="9" name="Picture 8">
                <a:extLst>
                  <a:ext uri="{FF2B5EF4-FFF2-40B4-BE49-F238E27FC236}">
                    <a16:creationId xmlns:a16="http://schemas.microsoft.com/office/drawing/2014/main" id="{268D3B90-ACE7-1642-9924-CB721D581A83}"/>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t="-20204"/>
              <a:stretch/>
            </p:blipFill>
            <p:spPr>
              <a:xfrm>
                <a:off x="-7429" y="5029200"/>
                <a:ext cx="8849755" cy="1849829"/>
              </a:xfrm>
              <a:prstGeom prst="rect">
                <a:avLst/>
              </a:prstGeom>
            </p:spPr>
          </p:pic>
          <p:grpSp>
            <p:nvGrpSpPr>
              <p:cNvPr id="98" name="Group 97">
                <a:extLst>
                  <a:ext uri="{FF2B5EF4-FFF2-40B4-BE49-F238E27FC236}">
                    <a16:creationId xmlns:a16="http://schemas.microsoft.com/office/drawing/2014/main" id="{2D29A05C-641B-6249-8F0D-2EE70D77444B}"/>
                  </a:ext>
                </a:extLst>
              </p:cNvPr>
              <p:cNvGrpSpPr/>
              <p:nvPr/>
            </p:nvGrpSpPr>
            <p:grpSpPr>
              <a:xfrm>
                <a:off x="7090158" y="5312474"/>
                <a:ext cx="967265" cy="626661"/>
                <a:chOff x="10651311" y="-22363"/>
                <a:chExt cx="1060058" cy="733563"/>
              </a:xfrm>
            </p:grpSpPr>
            <p:grpSp>
              <p:nvGrpSpPr>
                <p:cNvPr id="94" name="Group 93">
                  <a:extLst>
                    <a:ext uri="{FF2B5EF4-FFF2-40B4-BE49-F238E27FC236}">
                      <a16:creationId xmlns:a16="http://schemas.microsoft.com/office/drawing/2014/main" id="{B6727235-4E3E-044E-BA3A-1536A301E77B}"/>
                    </a:ext>
                  </a:extLst>
                </p:cNvPr>
                <p:cNvGrpSpPr/>
                <p:nvPr/>
              </p:nvGrpSpPr>
              <p:grpSpPr>
                <a:xfrm>
                  <a:off x="10651311" y="-22363"/>
                  <a:ext cx="309805" cy="361912"/>
                  <a:chOff x="8261157" y="1101314"/>
                  <a:chExt cx="309805" cy="361912"/>
                </a:xfrm>
              </p:grpSpPr>
              <p:pic>
                <p:nvPicPr>
                  <p:cNvPr id="95" name="Picture 94">
                    <a:extLst>
                      <a:ext uri="{FF2B5EF4-FFF2-40B4-BE49-F238E27FC236}">
                        <a16:creationId xmlns:a16="http://schemas.microsoft.com/office/drawing/2014/main" id="{6B369537-AC87-3A4E-9BD7-DA13C785725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96" name="Picture 95">
                    <a:extLst>
                      <a:ext uri="{FF2B5EF4-FFF2-40B4-BE49-F238E27FC236}">
                        <a16:creationId xmlns:a16="http://schemas.microsoft.com/office/drawing/2014/main" id="{CC7783E2-2385-E349-83BB-DB3BEC25CB92}"/>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97" name="Picture 96">
                  <a:extLst>
                    <a:ext uri="{FF2B5EF4-FFF2-40B4-BE49-F238E27FC236}">
                      <a16:creationId xmlns:a16="http://schemas.microsoft.com/office/drawing/2014/main" id="{984D2B8A-2CD3-B54B-95D1-4100696FC6C7}"/>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6" name="Group 5">
                <a:extLst>
                  <a:ext uri="{FF2B5EF4-FFF2-40B4-BE49-F238E27FC236}">
                    <a16:creationId xmlns:a16="http://schemas.microsoft.com/office/drawing/2014/main" id="{B41BD14A-D59F-324D-85F9-266B3C5BCE84}"/>
                  </a:ext>
                </a:extLst>
              </p:cNvPr>
              <p:cNvGrpSpPr/>
              <p:nvPr/>
            </p:nvGrpSpPr>
            <p:grpSpPr>
              <a:xfrm>
                <a:off x="11355303" y="4357338"/>
                <a:ext cx="359671" cy="469374"/>
                <a:chOff x="11355303" y="4357338"/>
                <a:chExt cx="359671" cy="469374"/>
              </a:xfrm>
            </p:grpSpPr>
            <p:pic>
              <p:nvPicPr>
                <p:cNvPr id="102" name="Picture 101">
                  <a:extLst>
                    <a:ext uri="{FF2B5EF4-FFF2-40B4-BE49-F238E27FC236}">
                      <a16:creationId xmlns:a16="http://schemas.microsoft.com/office/drawing/2014/main" id="{1755267C-2DEF-B643-B4F6-EE1F0E7308C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103" name="Picture 102">
                  <a:extLst>
                    <a:ext uri="{FF2B5EF4-FFF2-40B4-BE49-F238E27FC236}">
                      <a16:creationId xmlns:a16="http://schemas.microsoft.com/office/drawing/2014/main" id="{C958DF2F-220D-6747-9F67-BFBC3AC0E49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101" name="Picture 100">
                  <a:extLst>
                    <a:ext uri="{FF2B5EF4-FFF2-40B4-BE49-F238E27FC236}">
                      <a16:creationId xmlns:a16="http://schemas.microsoft.com/office/drawing/2014/main" id="{168BC168-0955-F34A-899B-EBF7D9A9A43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104" name="Group 103">
                <a:extLst>
                  <a:ext uri="{FF2B5EF4-FFF2-40B4-BE49-F238E27FC236}">
                    <a16:creationId xmlns:a16="http://schemas.microsoft.com/office/drawing/2014/main" id="{F4B095B6-CD94-C240-AE4D-A7881986F32C}"/>
                  </a:ext>
                </a:extLst>
              </p:cNvPr>
              <p:cNvGrpSpPr/>
              <p:nvPr/>
            </p:nvGrpSpPr>
            <p:grpSpPr>
              <a:xfrm>
                <a:off x="3411853" y="6193446"/>
                <a:ext cx="954183" cy="422934"/>
                <a:chOff x="10809713" y="113601"/>
                <a:chExt cx="1045721" cy="495083"/>
              </a:xfrm>
            </p:grpSpPr>
            <p:grpSp>
              <p:nvGrpSpPr>
                <p:cNvPr id="105" name="Group 104">
                  <a:extLst>
                    <a:ext uri="{FF2B5EF4-FFF2-40B4-BE49-F238E27FC236}">
                      <a16:creationId xmlns:a16="http://schemas.microsoft.com/office/drawing/2014/main" id="{E1B410C7-AA35-B042-9E1E-D5E9F512D5E5}"/>
                    </a:ext>
                  </a:extLst>
                </p:cNvPr>
                <p:cNvGrpSpPr/>
                <p:nvPr/>
              </p:nvGrpSpPr>
              <p:grpSpPr>
                <a:xfrm>
                  <a:off x="10809713" y="113601"/>
                  <a:ext cx="1045721" cy="429930"/>
                  <a:chOff x="8419559" y="1237278"/>
                  <a:chExt cx="1045721" cy="429930"/>
                </a:xfrm>
              </p:grpSpPr>
              <p:pic>
                <p:nvPicPr>
                  <p:cNvPr id="107" name="Picture 106">
                    <a:extLst>
                      <a:ext uri="{FF2B5EF4-FFF2-40B4-BE49-F238E27FC236}">
                        <a16:creationId xmlns:a16="http://schemas.microsoft.com/office/drawing/2014/main" id="{6D80B37A-0015-7143-957E-29AA8BA2C85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108" name="Picture 107">
                    <a:extLst>
                      <a:ext uri="{FF2B5EF4-FFF2-40B4-BE49-F238E27FC236}">
                        <a16:creationId xmlns:a16="http://schemas.microsoft.com/office/drawing/2014/main" id="{1DC41E60-66D0-4A45-8C38-0313F4F77D06}"/>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106" name="Picture 105">
                  <a:extLst>
                    <a:ext uri="{FF2B5EF4-FFF2-40B4-BE49-F238E27FC236}">
                      <a16:creationId xmlns:a16="http://schemas.microsoft.com/office/drawing/2014/main" id="{6B789A0D-D662-074E-A0CD-1A81356B8FC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109" name="Group 108">
                <a:extLst>
                  <a:ext uri="{FF2B5EF4-FFF2-40B4-BE49-F238E27FC236}">
                    <a16:creationId xmlns:a16="http://schemas.microsoft.com/office/drawing/2014/main" id="{CA22A6B7-7FAA-9A4D-A0A0-D07D9916C082}"/>
                  </a:ext>
                </a:extLst>
              </p:cNvPr>
              <p:cNvGrpSpPr/>
              <p:nvPr/>
            </p:nvGrpSpPr>
            <p:grpSpPr>
              <a:xfrm>
                <a:off x="4822044" y="6262873"/>
                <a:ext cx="352237" cy="469374"/>
                <a:chOff x="11645762" y="161755"/>
                <a:chExt cx="386028" cy="549445"/>
              </a:xfrm>
            </p:grpSpPr>
            <p:grpSp>
              <p:nvGrpSpPr>
                <p:cNvPr id="110" name="Group 109">
                  <a:extLst>
                    <a:ext uri="{FF2B5EF4-FFF2-40B4-BE49-F238E27FC236}">
                      <a16:creationId xmlns:a16="http://schemas.microsoft.com/office/drawing/2014/main" id="{70212538-9616-8843-A8FD-D385390416D4}"/>
                    </a:ext>
                  </a:extLst>
                </p:cNvPr>
                <p:cNvGrpSpPr/>
                <p:nvPr/>
              </p:nvGrpSpPr>
              <p:grpSpPr>
                <a:xfrm>
                  <a:off x="11711370" y="161755"/>
                  <a:ext cx="320420" cy="304068"/>
                  <a:chOff x="9321216" y="1285432"/>
                  <a:chExt cx="320420" cy="304068"/>
                </a:xfrm>
              </p:grpSpPr>
              <p:pic>
                <p:nvPicPr>
                  <p:cNvPr id="112" name="Picture 111">
                    <a:extLst>
                      <a:ext uri="{FF2B5EF4-FFF2-40B4-BE49-F238E27FC236}">
                        <a16:creationId xmlns:a16="http://schemas.microsoft.com/office/drawing/2014/main" id="{EAFD18E7-7193-1A45-B470-A4B9C1DDAB3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113" name="Picture 112">
                    <a:extLst>
                      <a:ext uri="{FF2B5EF4-FFF2-40B4-BE49-F238E27FC236}">
                        <a16:creationId xmlns:a16="http://schemas.microsoft.com/office/drawing/2014/main" id="{E660A0D8-88C7-E545-8FE2-FDC97C766835}"/>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111" name="Picture 110">
                  <a:extLst>
                    <a:ext uri="{FF2B5EF4-FFF2-40B4-BE49-F238E27FC236}">
                      <a16:creationId xmlns:a16="http://schemas.microsoft.com/office/drawing/2014/main" id="{FDAAF8F9-4624-7E48-B578-EE80FD7C2DD2}"/>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51" name="Group 50">
                <a:extLst>
                  <a:ext uri="{FF2B5EF4-FFF2-40B4-BE49-F238E27FC236}">
                    <a16:creationId xmlns:a16="http://schemas.microsoft.com/office/drawing/2014/main" id="{0F6A5064-FA9F-CB42-A287-95A0A3DF7A8D}"/>
                  </a:ext>
                </a:extLst>
              </p:cNvPr>
              <p:cNvGrpSpPr/>
              <p:nvPr/>
            </p:nvGrpSpPr>
            <p:grpSpPr>
              <a:xfrm>
                <a:off x="254620" y="425605"/>
                <a:ext cx="339289" cy="469374"/>
                <a:chOff x="11217128" y="4357338"/>
                <a:chExt cx="339289" cy="469374"/>
              </a:xfrm>
            </p:grpSpPr>
            <p:pic>
              <p:nvPicPr>
                <p:cNvPr id="52" name="Picture 51">
                  <a:extLst>
                    <a:ext uri="{FF2B5EF4-FFF2-40B4-BE49-F238E27FC236}">
                      <a16:creationId xmlns:a16="http://schemas.microsoft.com/office/drawing/2014/main" id="{375D3161-0902-5549-B2E3-60C1B528B15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53" name="Picture 52">
                  <a:extLst>
                    <a:ext uri="{FF2B5EF4-FFF2-40B4-BE49-F238E27FC236}">
                      <a16:creationId xmlns:a16="http://schemas.microsoft.com/office/drawing/2014/main" id="{BF6E8399-55C4-F54A-82F0-65255824771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54" name="Picture 53">
                  <a:extLst>
                    <a:ext uri="{FF2B5EF4-FFF2-40B4-BE49-F238E27FC236}">
                      <a16:creationId xmlns:a16="http://schemas.microsoft.com/office/drawing/2014/main" id="{4999CBC3-BD0F-8E48-9F97-BDEA06E19106}"/>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grpSp>
            <p:nvGrpSpPr>
              <p:cNvPr id="11" name="Group 10">
                <a:extLst>
                  <a:ext uri="{FF2B5EF4-FFF2-40B4-BE49-F238E27FC236}">
                    <a16:creationId xmlns:a16="http://schemas.microsoft.com/office/drawing/2014/main" id="{D8C32125-F74C-0341-924F-7F7EF38EEFE4}"/>
                  </a:ext>
                </a:extLst>
              </p:cNvPr>
              <p:cNvGrpSpPr/>
              <p:nvPr/>
            </p:nvGrpSpPr>
            <p:grpSpPr>
              <a:xfrm>
                <a:off x="365221" y="4814069"/>
                <a:ext cx="8708191" cy="2169982"/>
                <a:chOff x="365549" y="4663226"/>
                <a:chExt cx="9240103" cy="2302529"/>
              </a:xfrm>
            </p:grpSpPr>
            <p:pic>
              <p:nvPicPr>
                <p:cNvPr id="63" name="Picture 62">
                  <a:extLst>
                    <a:ext uri="{FF2B5EF4-FFF2-40B4-BE49-F238E27FC236}">
                      <a16:creationId xmlns:a16="http://schemas.microsoft.com/office/drawing/2014/main" id="{31A9DB62-317D-C946-8C8B-D6E60DB96B0F}"/>
                    </a:ext>
                  </a:extLst>
                </p:cNvPr>
                <p:cNvPicPr>
                  <a:picLocks noChangeAspect="1"/>
                </p:cNvPicPr>
                <p:nvPr/>
              </p:nvPicPr>
              <p:blipFill rotWithShape="1">
                <a:blip r:embed="rId8"/>
                <a:srcRect l="48120" t="34025" r="14936" b="29030"/>
                <a:stretch/>
              </p:blipFill>
              <p:spPr>
                <a:xfrm>
                  <a:off x="1663661" y="5041486"/>
                  <a:ext cx="1979116" cy="1650986"/>
                </a:xfrm>
                <a:prstGeom prst="rect">
                  <a:avLst/>
                </a:prstGeom>
              </p:spPr>
            </p:pic>
            <p:pic>
              <p:nvPicPr>
                <p:cNvPr id="64" name="Picture 63">
                  <a:extLst>
                    <a:ext uri="{FF2B5EF4-FFF2-40B4-BE49-F238E27FC236}">
                      <a16:creationId xmlns:a16="http://schemas.microsoft.com/office/drawing/2014/main" id="{FDC08850-A23C-EA47-9006-20722AF16F43}"/>
                    </a:ext>
                  </a:extLst>
                </p:cNvPr>
                <p:cNvPicPr>
                  <a:picLocks noChangeAspect="1"/>
                </p:cNvPicPr>
                <p:nvPr/>
              </p:nvPicPr>
              <p:blipFill>
                <a:blip r:embed="rId9"/>
                <a:srcRect/>
                <a:stretch/>
              </p:blipFill>
              <p:spPr>
                <a:xfrm>
                  <a:off x="3066571" y="4663226"/>
                  <a:ext cx="1341268" cy="1449050"/>
                </a:xfrm>
                <a:prstGeom prst="rect">
                  <a:avLst/>
                </a:prstGeom>
              </p:spPr>
            </p:pic>
            <p:pic>
              <p:nvPicPr>
                <p:cNvPr id="69" name="Picture 68">
                  <a:extLst>
                    <a:ext uri="{FF2B5EF4-FFF2-40B4-BE49-F238E27FC236}">
                      <a16:creationId xmlns:a16="http://schemas.microsoft.com/office/drawing/2014/main" id="{F735247C-E636-E74B-9DAD-FED93EEEC0F0}"/>
                    </a:ext>
                  </a:extLst>
                </p:cNvPr>
                <p:cNvPicPr>
                  <a:picLocks noChangeAspect="1"/>
                </p:cNvPicPr>
                <p:nvPr/>
              </p:nvPicPr>
              <p:blipFill>
                <a:blip r:embed="rId10">
                  <a:extLst>
                    <a:ext uri="{BEBA8EAE-BF5A-486C-A8C5-ECC9F3942E4B}">
                      <a14:imgProps xmlns:a14="http://schemas.microsoft.com/office/drawing/2010/main">
                        <a14:imgLayer r:embed="rId11">
                          <a14:imgEffect>
                            <a14:saturation sat="74000"/>
                          </a14:imgEffect>
                        </a14:imgLayer>
                      </a14:imgProps>
                    </a:ext>
                  </a:extLst>
                </a:blip>
                <a:srcRect/>
                <a:stretch/>
              </p:blipFill>
              <p:spPr>
                <a:xfrm>
                  <a:off x="1313613" y="5041486"/>
                  <a:ext cx="541703" cy="581148"/>
                </a:xfrm>
                <a:prstGeom prst="rect">
                  <a:avLst/>
                </a:prstGeom>
              </p:spPr>
            </p:pic>
            <p:pic>
              <p:nvPicPr>
                <p:cNvPr id="73" name="Picture 72">
                  <a:extLst>
                    <a:ext uri="{FF2B5EF4-FFF2-40B4-BE49-F238E27FC236}">
                      <a16:creationId xmlns:a16="http://schemas.microsoft.com/office/drawing/2014/main" id="{81F31C56-3BDF-A14F-993B-FC336413E537}"/>
                    </a:ext>
                  </a:extLst>
                </p:cNvPr>
                <p:cNvPicPr>
                  <a:picLocks noChangeAspect="1"/>
                </p:cNvPicPr>
                <p:nvPr/>
              </p:nvPicPr>
              <p:blipFill rotWithShape="1">
                <a:blip r:embed="rId12"/>
                <a:srcRect l="26065" t="31373" r="23780" b="21991"/>
                <a:stretch/>
              </p:blipFill>
              <p:spPr>
                <a:xfrm>
                  <a:off x="5406192" y="5569095"/>
                  <a:ext cx="1026652" cy="1006530"/>
                </a:xfrm>
                <a:prstGeom prst="rect">
                  <a:avLst/>
                </a:prstGeom>
              </p:spPr>
            </p:pic>
            <p:pic>
              <p:nvPicPr>
                <p:cNvPr id="74" name="Picture 73">
                  <a:extLst>
                    <a:ext uri="{FF2B5EF4-FFF2-40B4-BE49-F238E27FC236}">
                      <a16:creationId xmlns:a16="http://schemas.microsoft.com/office/drawing/2014/main" id="{525E0138-4110-D94A-BFAC-DFEB7BC6BC1D}"/>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472643" y="5694358"/>
                  <a:ext cx="465052" cy="538735"/>
                </a:xfrm>
                <a:prstGeom prst="rect">
                  <a:avLst/>
                </a:prstGeom>
              </p:spPr>
            </p:pic>
            <p:pic>
              <p:nvPicPr>
                <p:cNvPr id="75" name="Picture 74">
                  <a:extLst>
                    <a:ext uri="{FF2B5EF4-FFF2-40B4-BE49-F238E27FC236}">
                      <a16:creationId xmlns:a16="http://schemas.microsoft.com/office/drawing/2014/main" id="{979EA87D-A978-A548-B699-A44FEA49E6E0}"/>
                    </a:ext>
                  </a:extLst>
                </p:cNvPr>
                <p:cNvPicPr>
                  <a:picLocks noChangeAspect="1"/>
                </p:cNvPicPr>
                <p:nvPr/>
              </p:nvPicPr>
              <p:blipFill>
                <a:blip r:embed="rId14">
                  <a:extLst>
                    <a:ext uri="{BEBA8EAE-BF5A-486C-A8C5-ECC9F3942E4B}">
                      <a14:imgProps xmlns:a14="http://schemas.microsoft.com/office/drawing/2010/main">
                        <a14:imgLayer r:embed="rId15">
                          <a14:imgEffect>
                            <a14:saturation sat="82000"/>
                          </a14:imgEffect>
                        </a14:imgLayer>
                      </a14:imgProps>
                    </a:ext>
                  </a:extLst>
                </a:blip>
                <a:srcRect/>
                <a:stretch/>
              </p:blipFill>
              <p:spPr>
                <a:xfrm>
                  <a:off x="5930816" y="4943774"/>
                  <a:ext cx="1356638" cy="1429588"/>
                </a:xfrm>
                <a:prstGeom prst="rect">
                  <a:avLst/>
                </a:prstGeom>
              </p:spPr>
            </p:pic>
            <p:pic>
              <p:nvPicPr>
                <p:cNvPr id="76" name="Picture 75">
                  <a:extLst>
                    <a:ext uri="{FF2B5EF4-FFF2-40B4-BE49-F238E27FC236}">
                      <a16:creationId xmlns:a16="http://schemas.microsoft.com/office/drawing/2014/main" id="{0A230A19-0F35-8C4E-86DF-96E539E3E303}"/>
                    </a:ext>
                  </a:extLst>
                </p:cNvPr>
                <p:cNvPicPr>
                  <a:picLocks noChangeAspect="1"/>
                </p:cNvPicPr>
                <p:nvPr/>
              </p:nvPicPr>
              <p:blipFill>
                <a:blip r:embed="rId16">
                  <a:extLst>
                    <a:ext uri="{BEBA8EAE-BF5A-486C-A8C5-ECC9F3942E4B}">
                      <a14:imgProps xmlns:a14="http://schemas.microsoft.com/office/drawing/2010/main">
                        <a14:imgLayer r:embed="rId17">
                          <a14:imgEffect>
                            <a14:saturation sat="73000"/>
                          </a14:imgEffect>
                        </a14:imgLayer>
                      </a14:imgProps>
                    </a:ext>
                  </a:extLst>
                </a:blip>
                <a:srcRect/>
                <a:stretch/>
              </p:blipFill>
              <p:spPr>
                <a:xfrm>
                  <a:off x="7954311" y="5982504"/>
                  <a:ext cx="727245" cy="785686"/>
                </a:xfrm>
                <a:prstGeom prst="rect">
                  <a:avLst/>
                </a:prstGeom>
              </p:spPr>
            </p:pic>
            <p:pic>
              <p:nvPicPr>
                <p:cNvPr id="77" name="Picture 76">
                  <a:extLst>
                    <a:ext uri="{FF2B5EF4-FFF2-40B4-BE49-F238E27FC236}">
                      <a16:creationId xmlns:a16="http://schemas.microsoft.com/office/drawing/2014/main" id="{FDD933A5-8EC4-5A45-8BA3-3B35DAA9E8CE}"/>
                    </a:ext>
                  </a:extLst>
                </p:cNvPr>
                <p:cNvPicPr>
                  <a:picLocks noChangeAspect="1"/>
                </p:cNvPicPr>
                <p:nvPr/>
              </p:nvPicPr>
              <p:blipFill>
                <a:blip r:embed="rId18"/>
                <a:srcRect/>
                <a:stretch/>
              </p:blipFill>
              <p:spPr>
                <a:xfrm>
                  <a:off x="9268263" y="6333205"/>
                  <a:ext cx="337389" cy="362881"/>
                </a:xfrm>
                <a:prstGeom prst="rect">
                  <a:avLst/>
                </a:prstGeom>
              </p:spPr>
            </p:pic>
            <p:pic>
              <p:nvPicPr>
                <p:cNvPr id="78" name="Picture 77">
                  <a:extLst>
                    <a:ext uri="{FF2B5EF4-FFF2-40B4-BE49-F238E27FC236}">
                      <a16:creationId xmlns:a16="http://schemas.microsoft.com/office/drawing/2014/main" id="{AFE04D0A-3140-3644-A811-4C5577099D0D}"/>
                    </a:ext>
                  </a:extLst>
                </p:cNvPr>
                <p:cNvPicPr>
                  <a:picLocks noChangeAspect="1"/>
                </p:cNvPicPr>
                <p:nvPr/>
              </p:nvPicPr>
              <p:blipFill>
                <a:blip r:embed="rId19">
                  <a:extLst>
                    <a:ext uri="{BEBA8EAE-BF5A-486C-A8C5-ECC9F3942E4B}">
                      <a14:imgProps xmlns:a14="http://schemas.microsoft.com/office/drawing/2010/main">
                        <a14:imgLayer r:embed="rId20">
                          <a14:imgEffect>
                            <a14:saturation sat="73000"/>
                          </a14:imgEffect>
                        </a14:imgLayer>
                      </a14:imgProps>
                    </a:ext>
                  </a:extLst>
                </a:blip>
                <a:srcRect/>
                <a:stretch/>
              </p:blipFill>
              <p:spPr>
                <a:xfrm>
                  <a:off x="7464109" y="6443634"/>
                  <a:ext cx="483286" cy="522121"/>
                </a:xfrm>
                <a:prstGeom prst="rect">
                  <a:avLst/>
                </a:prstGeom>
              </p:spPr>
            </p:pic>
            <p:pic>
              <p:nvPicPr>
                <p:cNvPr id="80" name="Picture 79">
                  <a:extLst>
                    <a:ext uri="{FF2B5EF4-FFF2-40B4-BE49-F238E27FC236}">
                      <a16:creationId xmlns:a16="http://schemas.microsoft.com/office/drawing/2014/main" id="{6DB2012D-746A-9B42-81D7-087504BB6815}"/>
                    </a:ext>
                  </a:extLst>
                </p:cNvPr>
                <p:cNvPicPr>
                  <a:picLocks noChangeAspect="1"/>
                </p:cNvPicPr>
                <p:nvPr/>
              </p:nvPicPr>
              <p:blipFill>
                <a:blip r:embed="rId18"/>
                <a:srcRect/>
                <a:stretch/>
              </p:blipFill>
              <p:spPr>
                <a:xfrm>
                  <a:off x="365549" y="5386969"/>
                  <a:ext cx="417743" cy="449306"/>
                </a:xfrm>
                <a:prstGeom prst="rect">
                  <a:avLst/>
                </a:prstGeom>
              </p:spPr>
            </p:pic>
          </p:grpSp>
          <p:sp>
            <p:nvSpPr>
              <p:cNvPr id="60" name="TextBox 59">
                <a:extLst>
                  <a:ext uri="{FF2B5EF4-FFF2-40B4-BE49-F238E27FC236}">
                    <a16:creationId xmlns:a16="http://schemas.microsoft.com/office/drawing/2014/main" id="{2B3DF2FB-7272-5444-BF59-223F310E296A}"/>
                  </a:ext>
                </a:extLst>
              </p:cNvPr>
              <p:cNvSpPr txBox="1"/>
              <p:nvPr/>
            </p:nvSpPr>
            <p:spPr>
              <a:xfrm>
                <a:off x="3349672" y="-91013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dirty="0">
                    <a:solidFill>
                      <a:srgbClr val="FF0000"/>
                    </a:solidFill>
                    <a:ea typeface="+mn-ea"/>
                    <a:cs typeface="+mn-cs"/>
                  </a:rPr>
                  <a:t>Please leave artwork “+” clustered</a:t>
                </a:r>
                <a:r>
                  <a:rPr lang="en-US" sz="1400" b="1" dirty="0">
                    <a:solidFill>
                      <a:srgbClr val="FF0000"/>
                    </a:solidFill>
                  </a:rPr>
                  <a:t>. </a:t>
                </a:r>
              </a:p>
              <a:p>
                <a:pPr algn="ctr" eaLnBrk="0" hangingPunct="0">
                  <a:lnSpc>
                    <a:spcPts val="1800"/>
                  </a:lnSpc>
                </a:pPr>
                <a:r>
                  <a:rPr lang="en-US" sz="1400" b="1" dirty="0">
                    <a:solidFill>
                      <a:srgbClr val="FF0000"/>
                    </a:solidFill>
                  </a:rPr>
                  <a:t>Do not use them alone, as bullet points, or as a “plus” concept. Thank you.</a:t>
                </a:r>
              </a:p>
            </p:txBody>
          </p:sp>
        </p:grpSp>
        <p:pic>
          <p:nvPicPr>
            <p:cNvPr id="56" name="Picture 55">
              <a:extLst>
                <a:ext uri="{FF2B5EF4-FFF2-40B4-BE49-F238E27FC236}">
                  <a16:creationId xmlns:a16="http://schemas.microsoft.com/office/drawing/2014/main" id="{0BD9D547-A02F-384D-99C1-49D8C33F6167}"/>
                </a:ext>
              </a:extLst>
            </p:cNvPr>
            <p:cNvPicPr>
              <a:picLocks noChangeAspect="1"/>
            </p:cNvPicPr>
            <p:nvPr/>
          </p:nvPicPr>
          <p:blipFill rotWithShape="1">
            <a:blip r:embed="rId12"/>
            <a:srcRect l="26065" t="31373" r="23780" b="21991"/>
            <a:stretch/>
          </p:blipFill>
          <p:spPr>
            <a:xfrm>
              <a:off x="323555" y="5872545"/>
              <a:ext cx="1464419" cy="1435717"/>
            </a:xfrm>
            <a:prstGeom prst="rect">
              <a:avLst/>
            </a:prstGeom>
          </p:spPr>
        </p:pic>
      </p:grpSp>
      <p:pic>
        <p:nvPicPr>
          <p:cNvPr id="5" name="Picture 4">
            <a:extLst>
              <a:ext uri="{FF2B5EF4-FFF2-40B4-BE49-F238E27FC236}">
                <a16:creationId xmlns:a16="http://schemas.microsoft.com/office/drawing/2014/main" id="{9E5630E4-46BD-D146-B1B7-65A6B9F59C75}"/>
              </a:ext>
            </a:extLst>
          </p:cNvPr>
          <p:cNvPicPr>
            <a:picLocks noChangeAspect="1"/>
          </p:cNvPicPr>
          <p:nvPr/>
        </p:nvPicPr>
        <p:blipFill>
          <a:blip r:embed="rId21"/>
          <a:stretch>
            <a:fillRect/>
          </a:stretch>
        </p:blipFill>
        <p:spPr>
          <a:xfrm>
            <a:off x="764343" y="564779"/>
            <a:ext cx="2120900" cy="660400"/>
          </a:xfrm>
          <a:prstGeom prst="rect">
            <a:avLst/>
          </a:prstGeom>
        </p:spPr>
      </p:pic>
      <p:sp>
        <p:nvSpPr>
          <p:cNvPr id="81" name="EPC 2020">
            <a:extLst>
              <a:ext uri="{FF2B5EF4-FFF2-40B4-BE49-F238E27FC236}">
                <a16:creationId xmlns:a16="http://schemas.microsoft.com/office/drawing/2014/main" id="{71ACAD7C-41CE-7B4B-9F43-F75CFC5E916E}"/>
              </a:ext>
            </a:extLst>
          </p:cNvPr>
          <p:cNvSpPr txBox="1">
            <a:spLocks/>
          </p:cNvSpPr>
          <p:nvPr/>
        </p:nvSpPr>
        <p:spPr bwMode="white">
          <a:xfrm>
            <a:off x="1337821" y="4110063"/>
            <a:ext cx="6659738" cy="246480"/>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rgbClr val="FDEBD7">
                    <a:alpha val="50000"/>
                  </a:srgbClr>
                </a:solidFill>
              </a:rPr>
              <a:t>2020 ESRI FEDERAL GIS CONFERENCE  |  WASHINGTON, D.C.</a:t>
            </a:r>
          </a:p>
        </p:txBody>
      </p:sp>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450350"/>
            <a:ext cx="8534401" cy="622919"/>
          </a:xfrm>
        </p:spPr>
        <p:txBody>
          <a:bodyPr/>
          <a:lstStyle/>
          <a:p>
            <a:pPr algn="l"/>
            <a:r>
              <a:rPr lang="en-US" dirty="0">
                <a:solidFill>
                  <a:schemeClr val="bg2">
                    <a:lumMod val="20000"/>
                    <a:lumOff val="80000"/>
                  </a:schemeClr>
                </a:solidFill>
              </a:rPr>
              <a:t>Kristian </a:t>
            </a:r>
            <a:r>
              <a:rPr lang="en-US" dirty="0" err="1">
                <a:solidFill>
                  <a:schemeClr val="bg2">
                    <a:lumMod val="20000"/>
                    <a:lumOff val="80000"/>
                  </a:schemeClr>
                </a:solidFill>
              </a:rPr>
              <a:t>Ekenes</a:t>
            </a:r>
            <a:endParaRPr lang="en-US" dirty="0">
              <a:solidFill>
                <a:schemeClr val="bg2">
                  <a:lumMod val="20000"/>
                  <a:lumOff val="80000"/>
                </a:schemeClr>
              </a:solidFill>
            </a:endParaRP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428193"/>
            <a:ext cx="8525773" cy="914400"/>
          </a:xfrm>
        </p:spPr>
        <p:txBody>
          <a:bodyPr/>
          <a:lstStyle/>
          <a:p>
            <a:pPr algn="l"/>
            <a:r>
              <a:rPr lang="en-US" sz="3600" b="0" dirty="0"/>
              <a:t>ArcGIS API for JavaScript: Using Arcade with your apps</a:t>
            </a:r>
          </a:p>
        </p:txBody>
      </p:sp>
    </p:spTree>
    <p:extLst>
      <p:ext uri="{BB962C8B-B14F-4D97-AF65-F5344CB8AC3E}">
        <p14:creationId xmlns:p14="http://schemas.microsoft.com/office/powerpoint/2010/main" val="379160642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5288DE3-A2E5-5E48-B283-71C4E263260B}"/>
              </a:ext>
            </a:extLst>
          </p:cNvPr>
          <p:cNvGrpSpPr/>
          <p:nvPr/>
        </p:nvGrpSpPr>
        <p:grpSpPr>
          <a:xfrm>
            <a:off x="-7429" y="-15486"/>
            <a:ext cx="12206856" cy="6894515"/>
            <a:chOff x="-7429" y="-15486"/>
            <a:chExt cx="12206856" cy="6894515"/>
          </a:xfrm>
        </p:grpSpPr>
        <p:sp>
          <p:nvSpPr>
            <p:cNvPr id="13" name="shading (lower right)">
              <a:extLst>
                <a:ext uri="{FF2B5EF4-FFF2-40B4-BE49-F238E27FC236}">
                  <a16:creationId xmlns:a16="http://schemas.microsoft.com/office/drawing/2014/main" id="{769E52B4-E5B1-7E4A-AECB-7D492CF426E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 name="Group 13">
              <a:extLst>
                <a:ext uri="{FF2B5EF4-FFF2-40B4-BE49-F238E27FC236}">
                  <a16:creationId xmlns:a16="http://schemas.microsoft.com/office/drawing/2014/main" id="{DEE00A56-C8BD-844D-9555-2B1163866D56}"/>
                </a:ext>
              </a:extLst>
            </p:cNvPr>
            <p:cNvGrpSpPr/>
            <p:nvPr/>
          </p:nvGrpSpPr>
          <p:grpSpPr>
            <a:xfrm>
              <a:off x="-7429" y="0"/>
              <a:ext cx="12199429" cy="6879029"/>
              <a:chOff x="-7429" y="0"/>
              <a:chExt cx="12199429" cy="6879029"/>
            </a:xfrm>
          </p:grpSpPr>
          <p:grpSp>
            <p:nvGrpSpPr>
              <p:cNvPr id="15" name="Group 14">
                <a:extLst>
                  <a:ext uri="{FF2B5EF4-FFF2-40B4-BE49-F238E27FC236}">
                    <a16:creationId xmlns:a16="http://schemas.microsoft.com/office/drawing/2014/main" id="{8773B91F-EE20-5146-B6A8-42605BBF78D6}"/>
                  </a:ext>
                </a:extLst>
              </p:cNvPr>
              <p:cNvGrpSpPr/>
              <p:nvPr/>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CD2F8366-2ED5-0149-BA83-E56F5B21FFAD}"/>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ED177FF8-2A96-3F47-9C95-2158429E4CF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95DA403F-B602-BD44-AC35-1C8B66CEC39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8" name="Group 17">
                  <a:extLst>
                    <a:ext uri="{FF2B5EF4-FFF2-40B4-BE49-F238E27FC236}">
                      <a16:creationId xmlns:a16="http://schemas.microsoft.com/office/drawing/2014/main" id="{5446481E-E554-D342-BA5B-3A1E1016572D}"/>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B2D01CAD-9E29-C543-8DE6-1B1E7912303D}"/>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BDCA604A-9766-614A-B410-CDC5CAC2D237}"/>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DD6241AD-A636-D04D-A19E-8F3EE3CBDE0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A6CBD20C-D888-C24F-86A5-7B55C36BA79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E6D40A8F-6520-1142-8162-14598D2BD3C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3DFBAA53-FD2F-5B48-B54A-78DEEBF03BD5}"/>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F6270D33-3F24-2F4C-8A15-0C03789DB52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E44BEE68-830D-DA43-BBE9-8AEF562E1B8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C5A2F09B-ED9D-4241-91D7-C92EBF38A4F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E1C5AF24-2C2C-9541-B150-685E48FD0476}"/>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54B36796-E6B2-4E42-B651-738859D114F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C37EBC19-3F54-A144-899C-B48C114F741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10BEF79E-ABF1-034F-88DF-EB69866549AA}"/>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4C0D1F02-651C-0141-843F-85B45A9A2E3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B8165159-FC82-F84C-B857-B1FCDE4186D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2EC4945E-075E-5948-BB39-6CF771035C8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6" name="Picture 15">
                <a:extLst>
                  <a:ext uri="{FF2B5EF4-FFF2-40B4-BE49-F238E27FC236}">
                    <a16:creationId xmlns:a16="http://schemas.microsoft.com/office/drawing/2014/main" id="{7DB11C04-336D-4F45-8C8E-1308A9AFE5A7}"/>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Arcade: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264405895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3C17EA1-5FA4-3449-872C-5A1D34B05EA0}"/>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5CF2D783-6DD0-E842-B74A-7C51294117FE}"/>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A0BDE623-C1C4-6B43-B6E0-4344F2513087}"/>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A9307241-92DE-6D44-8862-06373E9B053E}"/>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A97BE9A7-3003-E147-860A-7CEBF93549EE}"/>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2302EF59-1799-554F-9A08-3C1AF696FED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1E8844AE-0B94-B348-995D-CB0C1FE3EFB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C31E6A53-1379-854D-9A0B-D5AD8BA3D7E7}"/>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4026719D-F037-1347-80E8-221B26B74C95}"/>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204C5E53-1987-444E-8389-1606CAA99959}"/>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AAA76604-4A7A-7146-9E49-ADC2E7EC400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F8F319CD-9D79-B94D-B6F9-D1F983E42DE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E2791A66-A72A-F24F-BB73-220E1BE8EEA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F3E0F3D7-7C0D-1A4C-AA6D-53995D1D836D}"/>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57406CE5-A2A7-2748-918B-8AD3CBCA1F7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A049A4A8-0D11-7A40-A7F0-0C253E12735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7FC1EBFE-CC99-B949-91E0-96048B0CABE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79AA51E3-7FD2-6344-BDBF-84638015F5D5}"/>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91F6673D-43F0-A048-80DB-332F7EB7FA2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377D7D3E-510C-FE45-97C2-07892F1C9E0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D1AE82BF-154E-9F4A-8097-2B1A4DF975A6}"/>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E86806FB-2559-0640-9F36-E7B3C0E859F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7F546787-6A48-754C-89CD-3B679329698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10666D74-E778-2141-A8FC-D5141EC99C9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0CFF5C0D-606A-AC47-8B41-0971D16C67D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97468941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4D80541-2785-1545-836E-2B9CFEF7FCFF}"/>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47743C71-D3E9-AE4F-9BBA-163A93C43EC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3F482F2A-F634-A34C-BC68-DEAC82B2060B}"/>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086C100C-B6EF-134C-BA24-C4402FD8A31A}"/>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CB7E2704-E9B8-4449-AC14-A53058751957}"/>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9A717641-A899-6E44-AC9F-8723F3EE32F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5E028120-3CED-384F-86B2-48DB03A07244}"/>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E9C45854-808E-004B-94B2-8682320BCB75}"/>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91939744-33F5-5C43-9714-141639476771}"/>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F0946562-5355-8543-84CD-7043E62D1616}"/>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5AE37E64-4BDC-DC4A-9F39-40C1A81B045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D33CD73E-562E-A547-B8AD-A9B313867B1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6F02C942-6F2F-8A46-82FC-AB7FC22A120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185A0C43-D411-BE4A-B4C9-886AC7F52148}"/>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9C9566D4-EF0D-BB45-BFB0-7D15F2EB0F7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EFFCACE8-B45E-2B46-8622-EE1361B7927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657C3D1C-D325-A043-A81F-C4F4F74AADB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05790F81-C708-8441-B941-A0B205AC8F1E}"/>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82B003B7-E455-354F-BD5D-8E859CA4722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BBE7DB0A-AA19-B941-9538-E9BC7BCB651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D11B175A-64F3-4142-B42A-87850137C234}"/>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09452480-1D2C-734A-98B4-A7E6778E7F1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75E7C9D4-AACF-3341-AB32-6919DC35D2F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AEE335D4-C8E9-964B-8B89-947F46FE9F6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6B0189BF-A4CE-F240-9133-B1C34D399EE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74301926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823FF4-99E7-654D-B59F-E18128744125}"/>
              </a:ext>
            </a:extLst>
          </p:cNvPr>
          <p:cNvGrpSpPr/>
          <p:nvPr/>
        </p:nvGrpSpPr>
        <p:grpSpPr>
          <a:xfrm>
            <a:off x="-7429" y="-15486"/>
            <a:ext cx="12206856" cy="6894515"/>
            <a:chOff x="-7429" y="-15486"/>
            <a:chExt cx="12206856" cy="6894515"/>
          </a:xfrm>
        </p:grpSpPr>
        <p:sp>
          <p:nvSpPr>
            <p:cNvPr id="16" name="shading (lower right)">
              <a:extLst>
                <a:ext uri="{FF2B5EF4-FFF2-40B4-BE49-F238E27FC236}">
                  <a16:creationId xmlns:a16="http://schemas.microsoft.com/office/drawing/2014/main" id="{A5C76F26-C617-BA44-A178-1568DE3A83F5}"/>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7" name="Group 16">
              <a:extLst>
                <a:ext uri="{FF2B5EF4-FFF2-40B4-BE49-F238E27FC236}">
                  <a16:creationId xmlns:a16="http://schemas.microsoft.com/office/drawing/2014/main" id="{CC9C6B5B-C3B9-6A4B-8D05-3E291F2C473F}"/>
                </a:ext>
              </a:extLst>
            </p:cNvPr>
            <p:cNvGrpSpPr/>
            <p:nvPr/>
          </p:nvGrpSpPr>
          <p:grpSpPr>
            <a:xfrm>
              <a:off x="-7429" y="0"/>
              <a:ext cx="12199429" cy="6879029"/>
              <a:chOff x="-7429" y="0"/>
              <a:chExt cx="12199429" cy="6879029"/>
            </a:xfrm>
          </p:grpSpPr>
          <p:grpSp>
            <p:nvGrpSpPr>
              <p:cNvPr id="18" name="Group 17">
                <a:extLst>
                  <a:ext uri="{FF2B5EF4-FFF2-40B4-BE49-F238E27FC236}">
                    <a16:creationId xmlns:a16="http://schemas.microsoft.com/office/drawing/2014/main" id="{96705D1A-FF03-1D4E-8CF6-85B0BD6A7224}"/>
                  </a:ext>
                </a:extLst>
              </p:cNvPr>
              <p:cNvGrpSpPr/>
              <p:nvPr/>
            </p:nvGrpSpPr>
            <p:grpSpPr>
              <a:xfrm>
                <a:off x="0" y="0"/>
                <a:ext cx="12192000" cy="6858000"/>
                <a:chOff x="0" y="0"/>
                <a:chExt cx="12192000" cy="6858000"/>
              </a:xfrm>
            </p:grpSpPr>
            <p:grpSp>
              <p:nvGrpSpPr>
                <p:cNvPr id="20" name="Group 19" hidden="1">
                  <a:extLst>
                    <a:ext uri="{FF2B5EF4-FFF2-40B4-BE49-F238E27FC236}">
                      <a16:creationId xmlns:a16="http://schemas.microsoft.com/office/drawing/2014/main" id="{AA978CCA-9596-A941-8882-61092235C6D8}"/>
                    </a:ext>
                  </a:extLst>
                </p:cNvPr>
                <p:cNvGrpSpPr/>
                <p:nvPr/>
              </p:nvGrpSpPr>
              <p:grpSpPr>
                <a:xfrm>
                  <a:off x="0" y="0"/>
                  <a:ext cx="12192000" cy="6858000"/>
                  <a:chOff x="0" y="0"/>
                  <a:chExt cx="12192000" cy="6858000"/>
                </a:xfrm>
              </p:grpSpPr>
              <p:sp>
                <p:nvSpPr>
                  <p:cNvPr id="38" name="Rectangle 37">
                    <a:extLst>
                      <a:ext uri="{FF2B5EF4-FFF2-40B4-BE49-F238E27FC236}">
                        <a16:creationId xmlns:a16="http://schemas.microsoft.com/office/drawing/2014/main" id="{99DC72D1-3F87-C24F-B356-45BAF9CA5D2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9" name="Picture 38">
                    <a:extLst>
                      <a:ext uri="{FF2B5EF4-FFF2-40B4-BE49-F238E27FC236}">
                        <a16:creationId xmlns:a16="http://schemas.microsoft.com/office/drawing/2014/main" id="{E9AE7017-4F85-964E-8ED2-87F4A81D641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1" name="Group 20">
                  <a:extLst>
                    <a:ext uri="{FF2B5EF4-FFF2-40B4-BE49-F238E27FC236}">
                      <a16:creationId xmlns:a16="http://schemas.microsoft.com/office/drawing/2014/main" id="{A46F49DE-0283-9349-B0E8-0B38970A60B8}"/>
                    </a:ext>
                  </a:extLst>
                </p:cNvPr>
                <p:cNvGrpSpPr/>
                <p:nvPr/>
              </p:nvGrpSpPr>
              <p:grpSpPr>
                <a:xfrm>
                  <a:off x="208303" y="146055"/>
                  <a:ext cx="11731071" cy="6595922"/>
                  <a:chOff x="208303" y="146055"/>
                  <a:chExt cx="11731071" cy="6595922"/>
                </a:xfrm>
              </p:grpSpPr>
              <p:grpSp>
                <p:nvGrpSpPr>
                  <p:cNvPr id="22" name="Group 21">
                    <a:extLst>
                      <a:ext uri="{FF2B5EF4-FFF2-40B4-BE49-F238E27FC236}">
                        <a16:creationId xmlns:a16="http://schemas.microsoft.com/office/drawing/2014/main" id="{51716521-8B0D-E44B-834F-E5B723EDB1E3}"/>
                      </a:ext>
                    </a:extLst>
                  </p:cNvPr>
                  <p:cNvGrpSpPr/>
                  <p:nvPr/>
                </p:nvGrpSpPr>
                <p:grpSpPr>
                  <a:xfrm>
                    <a:off x="11604987" y="146055"/>
                    <a:ext cx="334387" cy="435843"/>
                    <a:chOff x="11604987" y="146055"/>
                    <a:chExt cx="334387" cy="435843"/>
                  </a:xfrm>
                </p:grpSpPr>
                <p:grpSp>
                  <p:nvGrpSpPr>
                    <p:cNvPr id="30" name="Group 29">
                      <a:extLst>
                        <a:ext uri="{FF2B5EF4-FFF2-40B4-BE49-F238E27FC236}">
                          <a16:creationId xmlns:a16="http://schemas.microsoft.com/office/drawing/2014/main" id="{CD465B76-2107-A04D-A34D-1869690780AE}"/>
                        </a:ext>
                      </a:extLst>
                    </p:cNvPr>
                    <p:cNvGrpSpPr>
                      <a:grpSpLocks noChangeAspect="1"/>
                    </p:cNvGrpSpPr>
                    <p:nvPr/>
                  </p:nvGrpSpPr>
                  <p:grpSpPr>
                    <a:xfrm>
                      <a:off x="11770125" y="399018"/>
                      <a:ext cx="169249" cy="182880"/>
                      <a:chOff x="7310041" y="760941"/>
                      <a:chExt cx="1043386" cy="1127422"/>
                    </a:xfrm>
                  </p:grpSpPr>
                  <p:sp>
                    <p:nvSpPr>
                      <p:cNvPr id="35" name="Freeform 34">
                        <a:extLst>
                          <a:ext uri="{FF2B5EF4-FFF2-40B4-BE49-F238E27FC236}">
                            <a16:creationId xmlns:a16="http://schemas.microsoft.com/office/drawing/2014/main" id="{8CD00834-72EF-1541-9063-1678EAB1CE2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FA75C840-4F0C-3048-A4E6-8775A820B73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5F725F53-3912-5D41-90CC-5A81B45718B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1" name="Group 30">
                      <a:extLst>
                        <a:ext uri="{FF2B5EF4-FFF2-40B4-BE49-F238E27FC236}">
                          <a16:creationId xmlns:a16="http://schemas.microsoft.com/office/drawing/2014/main" id="{4DB1F881-4B08-6947-9B7D-E1448AEDEEBE}"/>
                        </a:ext>
                      </a:extLst>
                    </p:cNvPr>
                    <p:cNvGrpSpPr>
                      <a:grpSpLocks noChangeAspect="1"/>
                    </p:cNvGrpSpPr>
                    <p:nvPr/>
                  </p:nvGrpSpPr>
                  <p:grpSpPr>
                    <a:xfrm>
                      <a:off x="11604987" y="146055"/>
                      <a:ext cx="73152" cy="73152"/>
                      <a:chOff x="7310041" y="760941"/>
                      <a:chExt cx="1043386" cy="1127422"/>
                    </a:xfrm>
                  </p:grpSpPr>
                  <p:sp>
                    <p:nvSpPr>
                      <p:cNvPr id="32" name="Freeform 31">
                        <a:extLst>
                          <a:ext uri="{FF2B5EF4-FFF2-40B4-BE49-F238E27FC236}">
                            <a16:creationId xmlns:a16="http://schemas.microsoft.com/office/drawing/2014/main" id="{DBA2068A-A251-194A-ADA7-F0ED136B9E5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B6AEC577-01F6-524A-8CE2-493309B5E91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322802BE-9CCA-4645-9C59-E9BB8648E82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3" name="Group 22">
                    <a:extLst>
                      <a:ext uri="{FF2B5EF4-FFF2-40B4-BE49-F238E27FC236}">
                        <a16:creationId xmlns:a16="http://schemas.microsoft.com/office/drawing/2014/main" id="{E389D5BD-4737-2F43-9A79-856C521873B2}"/>
                      </a:ext>
                    </a:extLst>
                  </p:cNvPr>
                  <p:cNvGrpSpPr/>
                  <p:nvPr/>
                </p:nvGrpSpPr>
                <p:grpSpPr>
                  <a:xfrm>
                    <a:off x="208303" y="5787704"/>
                    <a:ext cx="437544" cy="389381"/>
                    <a:chOff x="9178262" y="1315181"/>
                    <a:chExt cx="437544" cy="389381"/>
                  </a:xfrm>
                </p:grpSpPr>
                <p:pic>
                  <p:nvPicPr>
                    <p:cNvPr id="28" name="Picture 27">
                      <a:extLst>
                        <a:ext uri="{FF2B5EF4-FFF2-40B4-BE49-F238E27FC236}">
                          <a16:creationId xmlns:a16="http://schemas.microsoft.com/office/drawing/2014/main" id="{42CA4EE4-1BA3-E546-B24E-1C61178C20E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9" name="Picture 28">
                      <a:extLst>
                        <a:ext uri="{FF2B5EF4-FFF2-40B4-BE49-F238E27FC236}">
                          <a16:creationId xmlns:a16="http://schemas.microsoft.com/office/drawing/2014/main" id="{1CB35ED2-B3C2-C747-8A6B-A01FB484B83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4" name="Group 23">
                    <a:extLst>
                      <a:ext uri="{FF2B5EF4-FFF2-40B4-BE49-F238E27FC236}">
                        <a16:creationId xmlns:a16="http://schemas.microsoft.com/office/drawing/2014/main" id="{D5A39085-EEE5-B64E-ADB9-1C9B9CA64DEA}"/>
                      </a:ext>
                    </a:extLst>
                  </p:cNvPr>
                  <p:cNvGrpSpPr/>
                  <p:nvPr/>
                </p:nvGrpSpPr>
                <p:grpSpPr>
                  <a:xfrm>
                    <a:off x="250899" y="6421937"/>
                    <a:ext cx="669934" cy="274320"/>
                    <a:chOff x="9445759" y="1430242"/>
                    <a:chExt cx="669934" cy="274320"/>
                  </a:xfrm>
                </p:grpSpPr>
                <p:pic>
                  <p:nvPicPr>
                    <p:cNvPr id="26" name="Picture 25">
                      <a:extLst>
                        <a:ext uri="{FF2B5EF4-FFF2-40B4-BE49-F238E27FC236}">
                          <a16:creationId xmlns:a16="http://schemas.microsoft.com/office/drawing/2014/main" id="{167C2D33-EB86-6441-86D5-69F189E9404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7" name="Picture 26">
                      <a:extLst>
                        <a:ext uri="{FF2B5EF4-FFF2-40B4-BE49-F238E27FC236}">
                          <a16:creationId xmlns:a16="http://schemas.microsoft.com/office/drawing/2014/main" id="{2D60AEC3-A9A9-CC49-81B1-2ADAE2932DF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5" name="Picture 24">
                    <a:extLst>
                      <a:ext uri="{FF2B5EF4-FFF2-40B4-BE49-F238E27FC236}">
                        <a16:creationId xmlns:a16="http://schemas.microsoft.com/office/drawing/2014/main" id="{E33AB50A-B8CE-1943-8160-22619FFAED1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9" name="Picture 18">
                <a:extLst>
                  <a:ext uri="{FF2B5EF4-FFF2-40B4-BE49-F238E27FC236}">
                    <a16:creationId xmlns:a16="http://schemas.microsoft.com/office/drawing/2014/main" id="{DB6C15EF-D157-3F44-B942-FAF27EEE46F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299041226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3A7E56B-210B-4F4F-ACE6-D55D7390057A}"/>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CA9B7DE5-1B6D-E840-9E9E-89EAC3B4B01B}"/>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4174ADEA-B862-4A4A-BFD1-C751C032D34F}"/>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87F66D76-C433-9442-9198-B1FDED743B6F}"/>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63C6DF3B-4A62-E940-A0CC-9575CF2EB178}"/>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500C343F-0F7A-6748-8103-236ACCFD456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FA3B4513-28B7-6248-B7A7-21BD8133DC10}"/>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06D951A6-B76D-6C4C-B8BE-2AEB4589D592}"/>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AF9D6F63-C803-3E4D-B1B5-87BED2FAC37A}"/>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21FA6E99-4FDE-5549-BCCC-750D71B258C0}"/>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3426E0F0-25D4-A24F-9C5C-03AB75999E1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48E97CB7-3473-0547-B148-C99BDBE0A42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BE48661E-F338-CF45-AF09-554ACB48AF8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8012C11A-B9BF-9245-804A-D2057C52B66F}"/>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4DF5D66A-3D37-0E48-AE87-7A055CCE442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72DA2FE6-7847-CC4B-9A58-22A8A2BFEE6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0AD11AB9-7B3E-4342-B56C-BBFBC49E7F8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A73FD81A-8C42-9D4D-9E78-4CE9E2A31FC8}"/>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786FE1B6-CA51-8C44-8AD2-EA82A211601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0B8A48BF-8B96-0F4E-9F80-A5613B814C6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A0986996-6C57-1F4F-9665-53F83177E161}"/>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5EDE7EA2-CF96-0044-A91F-EC7F12AED6A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BDCB58EF-A9C8-7548-9013-8963883E6A1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103EFF82-1808-5941-AA51-0D05CBA11CF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6B07D329-6594-D44F-9FCF-B420C9EE183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a:t>
            </a:r>
            <a:r>
              <a:rPr lang="en-US" sz="2400" dirty="0" err="1"/>
              <a:t>boolean</a:t>
            </a:r>
            <a:endParaRPr lang="en-US" sz="2400" dirty="0"/>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1090873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27378ED-5E6A-F14E-A3B9-6392353D5CA2}"/>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77F43048-99DD-6444-A937-1C7EEA7008E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46A9D1DD-407C-0D4F-9CB0-06CCD86BD06A}"/>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B9217444-EB58-6643-B077-E9E2EC2BD2F5}"/>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2F71A27F-E4CC-044A-915C-254E11FC87C2}"/>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5EBCCAFE-5E3C-8544-8DB5-4661D73BD3C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7A463A6B-67FF-6543-B12E-2EC8A3D8274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3FDF0B3A-4839-8840-893C-50806666EDD4}"/>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D7D5984A-D663-1346-9C4C-571FD45E916C}"/>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1E7A7B53-8574-C640-937D-AAAE5FB4FE2F}"/>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338081FD-96BD-5740-B15A-0AD84DD5D7C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7CD369C8-3A3F-0C45-ADDF-FFEE3F24B9F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88FF537B-AEC5-4445-AAED-55D215F7AE6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A6E06F5E-3224-1246-A77D-EFA28123EA2F}"/>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EFD351D3-A171-1042-BB70-3E25602415C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D0CCD080-FF42-AA4C-AEB9-9802764077D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E9E25C27-E10D-DA42-AEC6-18603C5944B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05807A72-4E41-1045-95B6-B68517596F74}"/>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C4229ECD-0842-5F48-B337-E71F82A88EE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6FE67EEC-96F4-5E4F-A36D-67D659B33E9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19C30357-9C03-824A-B035-7A2FDCA17CE4}"/>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6914488D-C30E-3544-87B3-35D4A7B9177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349DE13F-4176-6145-B362-890B82759B3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9527C327-0AA2-B742-915E-D190EC2798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C763A05A-7851-7841-BB82-D2F24343A36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32588878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932AB4-014C-134C-A7DA-A2822C4F5864}"/>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5477887A-4A27-B24B-8FE8-13C10C3B1E21}"/>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0C35DDFA-7225-0446-B8C5-8AAB679F7E34}"/>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B18FDB82-6966-5E4C-8357-74FC898614F8}"/>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17FDE3EE-5DB2-4D42-A6EF-976C0EF4439C}"/>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C5D70313-B50C-5944-A06D-8F27F3455A1E}"/>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5F28CAFE-2C6F-7E41-8113-E9B7BE61121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C2803279-86FD-174F-9A12-325CC9D522A0}"/>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D973F063-2D98-844D-A4F6-99AE6E753018}"/>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01D0605D-F8C0-CA41-ABC7-831D38357FA3}"/>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5A4EC367-1C08-4C41-B525-14FB8B99AF1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6E23F632-6E49-834F-9263-186D832EE67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FA929821-D3FA-B64E-9355-C1553248AD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137DAA8C-B184-5647-9B10-5D58FC8B8579}"/>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3E9FBC6F-16AE-954D-B55B-032FA8280EE7}"/>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F7F2580D-5B18-E84F-A6F8-19707AFBEEB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630D1140-B4CB-4141-AE24-81729349BCA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D2F81B3D-C707-DF43-9CEE-E66894FBFB97}"/>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561EBFDA-0DB7-6D40-913F-A8BD7C43E92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ABD291FD-1185-3F4C-ADF2-C95338C857D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AD92583B-A112-B94C-804D-E74B28F5DFB5}"/>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29D8A2EA-8EDF-9749-A26F-FFDF6C52FA3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52B788B5-995E-804B-BA03-AA3AD5C1CED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5A0F13D5-313B-BF41-9079-2D1FCAC6FB9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D8411F9C-737E-D542-8DAC-B18B10CC750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73009792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232A910-2BB0-6D44-86CA-B7C91FEE7232}"/>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23605AD0-00B9-AE48-A578-509B7298B3BF}"/>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129BD576-BE77-4845-8266-2D1D9741BA19}"/>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89E375AF-5256-DB4B-BD65-19A188207C40}"/>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12BA091D-3A59-3C42-8EBB-2BA3FB8D3B9F}"/>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76E5F658-EE81-244F-A65E-58A0AE6292D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C8950CCA-B76E-4249-BE75-E451A30EE3D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351B2269-5D2E-054E-9B73-C82FD317317C}"/>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060DA8B3-F7F2-B840-8574-EAFF98BCF23E}"/>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AFEC78ED-C193-CC4A-A3CE-321D0B94531A}"/>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F5A332B1-4EA6-B145-9DAC-297DEE680E9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E3BCE98C-3B35-394F-AE16-0E05850C83C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48DDA414-75F0-E646-AC85-B8294B69F3E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8109835F-CBAF-FC47-83A1-675462D44DB5}"/>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37960798-5C62-A74D-B633-7776D0C0E1E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8F11AE2F-FAF1-3743-B6B2-A6866B96E39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65CCC6B9-D144-F442-A514-23F3F2C9DE7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0522CB30-AB93-8F49-858A-8BF95A22E347}"/>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F92F6185-C2BA-CD4D-A29E-1470F2162F1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C4227ED9-1050-D44B-93B3-2CD18F8E309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EDDABA05-D18D-AD44-AA6A-AEC0D2CD5E83}"/>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20FAF39C-BC23-E643-A358-43389B9577F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BC2130A2-980C-2248-9AC2-57C829CD507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4C8DA57C-3296-A243-8BA6-DA12FDF6DB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A398A15E-AE20-CC4C-A67D-5BE060BBA91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90973897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F6D3DFE-C160-AC44-A439-F52D6B71DB47}"/>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13F4ED7F-E8E0-E447-8610-0C48F35D183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B40919F2-8859-4641-AFED-5FD406B4CFF2}"/>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01D9C8B6-1501-374E-81C0-61431C6DEA59}"/>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1AF4827B-78B9-E248-B098-0B39E9A0BCFB}"/>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88015E7F-F529-AA42-8E49-EB1E4976390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CD8B9550-973B-B144-BBF2-61C3A82CD34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53C30591-0EED-7B49-8E30-3C2AD4D8E237}"/>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88E6D071-BB97-3245-B332-D8035A23FAAC}"/>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22DB299F-ECF9-4744-B7BB-A71F103EDEEC}"/>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910D5E63-4319-144D-8133-DB3E2C6F2E6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EB5A6664-5527-374E-8DC5-4BB0DBB7498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1A1DEAFD-4618-0F4E-BEBA-7ED7D30C8D9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003B614C-BF75-A841-A00F-ECA623F31AF3}"/>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618B37FE-C27D-6A4C-ACC3-B4BE4AB8000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6147AF49-30D9-014E-9D01-336FF93DC19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A76B93B2-C541-024A-AA48-EE716218474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A89C5EA8-A653-BF48-845B-5476C2BD5D18}"/>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96EE577E-7DA9-EC4C-9990-2A5EF867D64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2A8B3D64-1575-A948-B9EC-D06C79020FD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DE2E4B6C-F2CE-2F41-B108-C15BEAD415F6}"/>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00D61A3A-340F-0F46-8E16-05DC7A68A22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5EFDC5CA-69C6-A847-92A6-E1F468B7B3E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DB5A8E0C-FC68-094B-A570-82DD2E7C935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5DF4AFB0-78FF-334E-B8D7-23E3334E825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85075000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Profiles</a:t>
            </a:r>
          </a:p>
        </p:txBody>
      </p:sp>
    </p:spTree>
    <p:extLst>
      <p:ext uri="{BB962C8B-B14F-4D97-AF65-F5344CB8AC3E}">
        <p14:creationId xmlns:p14="http://schemas.microsoft.com/office/powerpoint/2010/main" val="196148615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DE67D36-720D-5E46-8BCE-8228245781EB}"/>
              </a:ext>
            </a:extLst>
          </p:cNvPr>
          <p:cNvGrpSpPr/>
          <p:nvPr/>
        </p:nvGrpSpPr>
        <p:grpSpPr>
          <a:xfrm>
            <a:off x="-7429" y="-15486"/>
            <a:ext cx="12206856" cy="6894515"/>
            <a:chOff x="-7429" y="-15486"/>
            <a:chExt cx="12206856" cy="6894515"/>
          </a:xfrm>
        </p:grpSpPr>
        <p:sp>
          <p:nvSpPr>
            <p:cNvPr id="14" name="shading (lower right)">
              <a:extLst>
                <a:ext uri="{FF2B5EF4-FFF2-40B4-BE49-F238E27FC236}">
                  <a16:creationId xmlns:a16="http://schemas.microsoft.com/office/drawing/2014/main" id="{B6460CBD-E0EC-7444-9E87-139EAC24D356}"/>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5" name="Group 14">
              <a:extLst>
                <a:ext uri="{FF2B5EF4-FFF2-40B4-BE49-F238E27FC236}">
                  <a16:creationId xmlns:a16="http://schemas.microsoft.com/office/drawing/2014/main" id="{E0A24F4A-E30D-3C4A-AAD1-733CCCD01773}"/>
                </a:ext>
              </a:extLst>
            </p:cNvPr>
            <p:cNvGrpSpPr/>
            <p:nvPr/>
          </p:nvGrpSpPr>
          <p:grpSpPr>
            <a:xfrm>
              <a:off x="-7429" y="0"/>
              <a:ext cx="12199429" cy="6879029"/>
              <a:chOff x="-7429" y="0"/>
              <a:chExt cx="12199429" cy="6879029"/>
            </a:xfrm>
          </p:grpSpPr>
          <p:grpSp>
            <p:nvGrpSpPr>
              <p:cNvPr id="16" name="Group 15">
                <a:extLst>
                  <a:ext uri="{FF2B5EF4-FFF2-40B4-BE49-F238E27FC236}">
                    <a16:creationId xmlns:a16="http://schemas.microsoft.com/office/drawing/2014/main" id="{EF6CF6A3-A051-DA4F-BB78-6487F78DB037}"/>
                  </a:ext>
                </a:extLst>
              </p:cNvPr>
              <p:cNvGrpSpPr/>
              <p:nvPr/>
            </p:nvGrpSpPr>
            <p:grpSpPr>
              <a:xfrm>
                <a:off x="0" y="0"/>
                <a:ext cx="12192000" cy="6858000"/>
                <a:chOff x="0" y="0"/>
                <a:chExt cx="12192000" cy="6858000"/>
              </a:xfrm>
            </p:grpSpPr>
            <p:grpSp>
              <p:nvGrpSpPr>
                <p:cNvPr id="18" name="Group 17" hidden="1">
                  <a:extLst>
                    <a:ext uri="{FF2B5EF4-FFF2-40B4-BE49-F238E27FC236}">
                      <a16:creationId xmlns:a16="http://schemas.microsoft.com/office/drawing/2014/main" id="{1F3C4119-6BA8-414B-864D-EE48DEA0B971}"/>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0D5E3FD6-F79D-DC4B-83B8-BCF066D717A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7" name="Picture 36">
                    <a:extLst>
                      <a:ext uri="{FF2B5EF4-FFF2-40B4-BE49-F238E27FC236}">
                        <a16:creationId xmlns:a16="http://schemas.microsoft.com/office/drawing/2014/main" id="{3B19C7CF-5FB4-614E-AC6B-3092D98B528A}"/>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9" name="Group 18">
                  <a:extLst>
                    <a:ext uri="{FF2B5EF4-FFF2-40B4-BE49-F238E27FC236}">
                      <a16:creationId xmlns:a16="http://schemas.microsoft.com/office/drawing/2014/main" id="{7E4ABA75-2BE4-3A41-88F3-FCA2058FBE28}"/>
                    </a:ext>
                  </a:extLst>
                </p:cNvPr>
                <p:cNvGrpSpPr/>
                <p:nvPr/>
              </p:nvGrpSpPr>
              <p:grpSpPr>
                <a:xfrm>
                  <a:off x="208303" y="146055"/>
                  <a:ext cx="11731071" cy="6595922"/>
                  <a:chOff x="208303" y="146055"/>
                  <a:chExt cx="11731071" cy="6595922"/>
                </a:xfrm>
              </p:grpSpPr>
              <p:grpSp>
                <p:nvGrpSpPr>
                  <p:cNvPr id="20" name="Group 19">
                    <a:extLst>
                      <a:ext uri="{FF2B5EF4-FFF2-40B4-BE49-F238E27FC236}">
                        <a16:creationId xmlns:a16="http://schemas.microsoft.com/office/drawing/2014/main" id="{28D25CF6-637A-F044-BED3-94E1D7800954}"/>
                      </a:ext>
                    </a:extLst>
                  </p:cNvPr>
                  <p:cNvGrpSpPr/>
                  <p:nvPr/>
                </p:nvGrpSpPr>
                <p:grpSpPr>
                  <a:xfrm>
                    <a:off x="11604987" y="146055"/>
                    <a:ext cx="334387" cy="435843"/>
                    <a:chOff x="11604987" y="146055"/>
                    <a:chExt cx="334387" cy="435843"/>
                  </a:xfrm>
                </p:grpSpPr>
                <p:grpSp>
                  <p:nvGrpSpPr>
                    <p:cNvPr id="28" name="Group 27">
                      <a:extLst>
                        <a:ext uri="{FF2B5EF4-FFF2-40B4-BE49-F238E27FC236}">
                          <a16:creationId xmlns:a16="http://schemas.microsoft.com/office/drawing/2014/main" id="{3CFAB8CB-4CC8-B847-ABCC-97CFCF43CC0D}"/>
                        </a:ext>
                      </a:extLst>
                    </p:cNvPr>
                    <p:cNvGrpSpPr>
                      <a:grpSpLocks noChangeAspect="1"/>
                    </p:cNvGrpSpPr>
                    <p:nvPr/>
                  </p:nvGrpSpPr>
                  <p:grpSpPr>
                    <a:xfrm>
                      <a:off x="11770125" y="399018"/>
                      <a:ext cx="169249" cy="182880"/>
                      <a:chOff x="7310041" y="760941"/>
                      <a:chExt cx="1043386" cy="1127422"/>
                    </a:xfrm>
                  </p:grpSpPr>
                  <p:sp>
                    <p:nvSpPr>
                      <p:cNvPr id="33" name="Freeform 32">
                        <a:extLst>
                          <a:ext uri="{FF2B5EF4-FFF2-40B4-BE49-F238E27FC236}">
                            <a16:creationId xmlns:a16="http://schemas.microsoft.com/office/drawing/2014/main" id="{AA64FAF8-B1A9-7441-BED2-D36919D7171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632089AF-1423-894C-AD23-764A6E353AD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4317C9CA-A94C-2444-A68F-829CC753636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9" name="Group 28">
                      <a:extLst>
                        <a:ext uri="{FF2B5EF4-FFF2-40B4-BE49-F238E27FC236}">
                          <a16:creationId xmlns:a16="http://schemas.microsoft.com/office/drawing/2014/main" id="{9B5BE7CA-C438-1442-983F-5CB7D1826AAF}"/>
                        </a:ext>
                      </a:extLst>
                    </p:cNvPr>
                    <p:cNvGrpSpPr>
                      <a:grpSpLocks noChangeAspect="1"/>
                    </p:cNvGrpSpPr>
                    <p:nvPr/>
                  </p:nvGrpSpPr>
                  <p:grpSpPr>
                    <a:xfrm>
                      <a:off x="11604987" y="146055"/>
                      <a:ext cx="73152" cy="73152"/>
                      <a:chOff x="7310041" y="760941"/>
                      <a:chExt cx="1043386" cy="1127422"/>
                    </a:xfrm>
                  </p:grpSpPr>
                  <p:sp>
                    <p:nvSpPr>
                      <p:cNvPr id="30" name="Freeform 29">
                        <a:extLst>
                          <a:ext uri="{FF2B5EF4-FFF2-40B4-BE49-F238E27FC236}">
                            <a16:creationId xmlns:a16="http://schemas.microsoft.com/office/drawing/2014/main" id="{950DBB09-7BBF-5B40-9DF6-2C933133106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5EED233E-8F2D-AD41-B90D-8B2FB2048D5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AC540DAC-65F8-6A4A-9DE6-987EB39A4A2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1" name="Group 20">
                    <a:extLst>
                      <a:ext uri="{FF2B5EF4-FFF2-40B4-BE49-F238E27FC236}">
                        <a16:creationId xmlns:a16="http://schemas.microsoft.com/office/drawing/2014/main" id="{DD67830E-3B11-0148-B53C-C374779E360C}"/>
                      </a:ext>
                    </a:extLst>
                  </p:cNvPr>
                  <p:cNvGrpSpPr/>
                  <p:nvPr/>
                </p:nvGrpSpPr>
                <p:grpSpPr>
                  <a:xfrm>
                    <a:off x="208303" y="5787704"/>
                    <a:ext cx="437544" cy="389381"/>
                    <a:chOff x="9178262" y="1315181"/>
                    <a:chExt cx="437544" cy="389381"/>
                  </a:xfrm>
                </p:grpSpPr>
                <p:pic>
                  <p:nvPicPr>
                    <p:cNvPr id="26" name="Picture 25">
                      <a:extLst>
                        <a:ext uri="{FF2B5EF4-FFF2-40B4-BE49-F238E27FC236}">
                          <a16:creationId xmlns:a16="http://schemas.microsoft.com/office/drawing/2014/main" id="{FF0341F0-49E4-084B-AE04-95AA1A95BD9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7" name="Picture 26">
                      <a:extLst>
                        <a:ext uri="{FF2B5EF4-FFF2-40B4-BE49-F238E27FC236}">
                          <a16:creationId xmlns:a16="http://schemas.microsoft.com/office/drawing/2014/main" id="{49DB4A67-6F7A-6D46-AA6B-ECC607DDA92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2" name="Group 21">
                    <a:extLst>
                      <a:ext uri="{FF2B5EF4-FFF2-40B4-BE49-F238E27FC236}">
                        <a16:creationId xmlns:a16="http://schemas.microsoft.com/office/drawing/2014/main" id="{9F4B0A5F-2E9F-7D4F-B3DD-813D847E613B}"/>
                      </a:ext>
                    </a:extLst>
                  </p:cNvPr>
                  <p:cNvGrpSpPr/>
                  <p:nvPr/>
                </p:nvGrpSpPr>
                <p:grpSpPr>
                  <a:xfrm>
                    <a:off x="250899" y="6421937"/>
                    <a:ext cx="669934" cy="274320"/>
                    <a:chOff x="9445759" y="1430242"/>
                    <a:chExt cx="669934" cy="274320"/>
                  </a:xfrm>
                </p:grpSpPr>
                <p:pic>
                  <p:nvPicPr>
                    <p:cNvPr id="24" name="Picture 23">
                      <a:extLst>
                        <a:ext uri="{FF2B5EF4-FFF2-40B4-BE49-F238E27FC236}">
                          <a16:creationId xmlns:a16="http://schemas.microsoft.com/office/drawing/2014/main" id="{D4788205-FA88-4E40-B804-6BD61AE0074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A9F79861-E0C7-504D-BB7D-C2A331EC973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3" name="Picture 22">
                    <a:extLst>
                      <a:ext uri="{FF2B5EF4-FFF2-40B4-BE49-F238E27FC236}">
                        <a16:creationId xmlns:a16="http://schemas.microsoft.com/office/drawing/2014/main" id="{6EB6888F-B55A-E143-AF1E-3E800DA4C16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7" name="Picture 16">
                <a:extLst>
                  <a:ext uri="{FF2B5EF4-FFF2-40B4-BE49-F238E27FC236}">
                    <a16:creationId xmlns:a16="http://schemas.microsoft.com/office/drawing/2014/main" id="{82AE0123-C0B6-A949-80C6-CEED0EEB1561}"/>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pPr marL="342900" indent="-342900">
              <a:buFont typeface="Arial" panose="020B0604020202020204" pitchFamily="34" charset="0"/>
              <a:buChar char="•"/>
            </a:pPr>
            <a:r>
              <a:rPr lang="en-US" sz="2400" dirty="0"/>
              <a:t>Overview of Arcade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Arcade in the ArcGIS JS API</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Take your apps to the next level</a:t>
            </a:r>
            <a:endParaRPr lang="en-US" sz="2000" dirty="0"/>
          </a:p>
          <a:p>
            <a:endParaRPr lang="en-US" dirty="0"/>
          </a:p>
        </p:txBody>
      </p:sp>
    </p:spTree>
    <p:extLst>
      <p:ext uri="{BB962C8B-B14F-4D97-AF65-F5344CB8AC3E}">
        <p14:creationId xmlns:p14="http://schemas.microsoft.com/office/powerpoint/2010/main" val="285351743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E3F3EE7-E4C9-914C-885F-153109D59094}"/>
              </a:ext>
            </a:extLst>
          </p:cNvPr>
          <p:cNvGrpSpPr/>
          <p:nvPr/>
        </p:nvGrpSpPr>
        <p:grpSpPr>
          <a:xfrm>
            <a:off x="-7429" y="1836"/>
            <a:ext cx="12206856" cy="6894515"/>
            <a:chOff x="-7429" y="-15486"/>
            <a:chExt cx="12206856" cy="6894515"/>
          </a:xfrm>
        </p:grpSpPr>
        <p:sp>
          <p:nvSpPr>
            <p:cNvPr id="23" name="shading (lower right)">
              <a:extLst>
                <a:ext uri="{FF2B5EF4-FFF2-40B4-BE49-F238E27FC236}">
                  <a16:creationId xmlns:a16="http://schemas.microsoft.com/office/drawing/2014/main" id="{B688B374-1829-8344-9170-C07E19D077A4}"/>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4" name="Group 23">
              <a:extLst>
                <a:ext uri="{FF2B5EF4-FFF2-40B4-BE49-F238E27FC236}">
                  <a16:creationId xmlns:a16="http://schemas.microsoft.com/office/drawing/2014/main" id="{BBD9F740-9B58-1548-BB07-2008FE395C0D}"/>
                </a:ext>
              </a:extLst>
            </p:cNvPr>
            <p:cNvGrpSpPr/>
            <p:nvPr/>
          </p:nvGrpSpPr>
          <p:grpSpPr>
            <a:xfrm>
              <a:off x="-7429" y="0"/>
              <a:ext cx="12199429" cy="6879029"/>
              <a:chOff x="-7429" y="0"/>
              <a:chExt cx="12199429" cy="6879029"/>
            </a:xfrm>
          </p:grpSpPr>
          <p:grpSp>
            <p:nvGrpSpPr>
              <p:cNvPr id="25" name="Group 24">
                <a:extLst>
                  <a:ext uri="{FF2B5EF4-FFF2-40B4-BE49-F238E27FC236}">
                    <a16:creationId xmlns:a16="http://schemas.microsoft.com/office/drawing/2014/main" id="{9D3B898F-12CE-4545-92D1-E827AC835B7B}"/>
                  </a:ext>
                </a:extLst>
              </p:cNvPr>
              <p:cNvGrpSpPr/>
              <p:nvPr/>
            </p:nvGrpSpPr>
            <p:grpSpPr>
              <a:xfrm>
                <a:off x="0" y="0"/>
                <a:ext cx="12192000" cy="6858000"/>
                <a:chOff x="0" y="0"/>
                <a:chExt cx="12192000" cy="6858000"/>
              </a:xfrm>
            </p:grpSpPr>
            <p:grpSp>
              <p:nvGrpSpPr>
                <p:cNvPr id="35" name="Group 34" hidden="1">
                  <a:extLst>
                    <a:ext uri="{FF2B5EF4-FFF2-40B4-BE49-F238E27FC236}">
                      <a16:creationId xmlns:a16="http://schemas.microsoft.com/office/drawing/2014/main" id="{0125A4BC-5830-7F47-A1B7-77266DA83507}"/>
                    </a:ext>
                  </a:extLst>
                </p:cNvPr>
                <p:cNvGrpSpPr/>
                <p:nvPr/>
              </p:nvGrpSpPr>
              <p:grpSpPr>
                <a:xfrm>
                  <a:off x="0" y="0"/>
                  <a:ext cx="12192000" cy="6858000"/>
                  <a:chOff x="0" y="0"/>
                  <a:chExt cx="12192000" cy="6858000"/>
                </a:xfrm>
              </p:grpSpPr>
              <p:sp>
                <p:nvSpPr>
                  <p:cNvPr id="53" name="Rectangle 52">
                    <a:extLst>
                      <a:ext uri="{FF2B5EF4-FFF2-40B4-BE49-F238E27FC236}">
                        <a16:creationId xmlns:a16="http://schemas.microsoft.com/office/drawing/2014/main" id="{D84E0C48-4495-CD47-9A95-7FD9939A362F}"/>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4" name="Picture 53">
                    <a:extLst>
                      <a:ext uri="{FF2B5EF4-FFF2-40B4-BE49-F238E27FC236}">
                        <a16:creationId xmlns:a16="http://schemas.microsoft.com/office/drawing/2014/main" id="{BD49A14A-49EA-6646-94BE-ECB972FD16D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36" name="Group 35">
                  <a:extLst>
                    <a:ext uri="{FF2B5EF4-FFF2-40B4-BE49-F238E27FC236}">
                      <a16:creationId xmlns:a16="http://schemas.microsoft.com/office/drawing/2014/main" id="{8B3C8BC2-03F7-9E4E-832E-2B889FD8C9A6}"/>
                    </a:ext>
                  </a:extLst>
                </p:cNvPr>
                <p:cNvGrpSpPr/>
                <p:nvPr/>
              </p:nvGrpSpPr>
              <p:grpSpPr>
                <a:xfrm>
                  <a:off x="208303" y="146055"/>
                  <a:ext cx="11731071" cy="6595922"/>
                  <a:chOff x="208303" y="146055"/>
                  <a:chExt cx="11731071" cy="6595922"/>
                </a:xfrm>
              </p:grpSpPr>
              <p:grpSp>
                <p:nvGrpSpPr>
                  <p:cNvPr id="37" name="Group 36">
                    <a:extLst>
                      <a:ext uri="{FF2B5EF4-FFF2-40B4-BE49-F238E27FC236}">
                        <a16:creationId xmlns:a16="http://schemas.microsoft.com/office/drawing/2014/main" id="{FC554BC9-B627-B144-AF99-900DD6EDC72E}"/>
                      </a:ext>
                    </a:extLst>
                  </p:cNvPr>
                  <p:cNvGrpSpPr/>
                  <p:nvPr/>
                </p:nvGrpSpPr>
                <p:grpSpPr>
                  <a:xfrm>
                    <a:off x="11604987" y="146055"/>
                    <a:ext cx="334387" cy="435843"/>
                    <a:chOff x="11604987" y="146055"/>
                    <a:chExt cx="334387" cy="435843"/>
                  </a:xfrm>
                </p:grpSpPr>
                <p:grpSp>
                  <p:nvGrpSpPr>
                    <p:cNvPr id="45" name="Group 44">
                      <a:extLst>
                        <a:ext uri="{FF2B5EF4-FFF2-40B4-BE49-F238E27FC236}">
                          <a16:creationId xmlns:a16="http://schemas.microsoft.com/office/drawing/2014/main" id="{15AD09C6-0891-6B42-8491-173686136E22}"/>
                        </a:ext>
                      </a:extLst>
                    </p:cNvPr>
                    <p:cNvGrpSpPr>
                      <a:grpSpLocks noChangeAspect="1"/>
                    </p:cNvGrpSpPr>
                    <p:nvPr/>
                  </p:nvGrpSpPr>
                  <p:grpSpPr>
                    <a:xfrm>
                      <a:off x="11770125" y="399018"/>
                      <a:ext cx="169249" cy="182880"/>
                      <a:chOff x="7310041" y="760941"/>
                      <a:chExt cx="1043386" cy="1127422"/>
                    </a:xfrm>
                  </p:grpSpPr>
                  <p:sp>
                    <p:nvSpPr>
                      <p:cNvPr id="50" name="Freeform 49">
                        <a:extLst>
                          <a:ext uri="{FF2B5EF4-FFF2-40B4-BE49-F238E27FC236}">
                            <a16:creationId xmlns:a16="http://schemas.microsoft.com/office/drawing/2014/main" id="{1E807DE2-FC0E-8B41-A812-B92F1535CCC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Rectangle 50">
                        <a:extLst>
                          <a:ext uri="{FF2B5EF4-FFF2-40B4-BE49-F238E27FC236}">
                            <a16:creationId xmlns:a16="http://schemas.microsoft.com/office/drawing/2014/main" id="{55776F24-A383-094C-A00E-AD83677FFF4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2" name="Rectangle 51">
                        <a:extLst>
                          <a:ext uri="{FF2B5EF4-FFF2-40B4-BE49-F238E27FC236}">
                            <a16:creationId xmlns:a16="http://schemas.microsoft.com/office/drawing/2014/main" id="{EF32E4E5-73FF-2D46-86E4-F8A4BC0C7CF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46" name="Group 45">
                      <a:extLst>
                        <a:ext uri="{FF2B5EF4-FFF2-40B4-BE49-F238E27FC236}">
                          <a16:creationId xmlns:a16="http://schemas.microsoft.com/office/drawing/2014/main" id="{3A402581-F001-1B48-B93B-24AAF20FCC11}"/>
                        </a:ext>
                      </a:extLst>
                    </p:cNvPr>
                    <p:cNvGrpSpPr>
                      <a:grpSpLocks noChangeAspect="1"/>
                    </p:cNvGrpSpPr>
                    <p:nvPr/>
                  </p:nvGrpSpPr>
                  <p:grpSpPr>
                    <a:xfrm>
                      <a:off x="11604987" y="146055"/>
                      <a:ext cx="73152" cy="73152"/>
                      <a:chOff x="7310041" y="760941"/>
                      <a:chExt cx="1043386" cy="1127422"/>
                    </a:xfrm>
                  </p:grpSpPr>
                  <p:sp>
                    <p:nvSpPr>
                      <p:cNvPr id="47" name="Freeform 46">
                        <a:extLst>
                          <a:ext uri="{FF2B5EF4-FFF2-40B4-BE49-F238E27FC236}">
                            <a16:creationId xmlns:a16="http://schemas.microsoft.com/office/drawing/2014/main" id="{24F62EC6-D05C-9343-A9EF-55FCA0F3E81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8" name="Rectangle 47">
                        <a:extLst>
                          <a:ext uri="{FF2B5EF4-FFF2-40B4-BE49-F238E27FC236}">
                            <a16:creationId xmlns:a16="http://schemas.microsoft.com/office/drawing/2014/main" id="{29D68112-9E64-4C4E-85B6-DF76BB88D48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9" name="Rectangle 48">
                        <a:extLst>
                          <a:ext uri="{FF2B5EF4-FFF2-40B4-BE49-F238E27FC236}">
                            <a16:creationId xmlns:a16="http://schemas.microsoft.com/office/drawing/2014/main" id="{B7AED7D2-3FCF-8244-A70E-B9157DD26A0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38" name="Group 37">
                    <a:extLst>
                      <a:ext uri="{FF2B5EF4-FFF2-40B4-BE49-F238E27FC236}">
                        <a16:creationId xmlns:a16="http://schemas.microsoft.com/office/drawing/2014/main" id="{FB412335-5FC5-6A45-A5EE-CFE5B1B0FAFA}"/>
                      </a:ext>
                    </a:extLst>
                  </p:cNvPr>
                  <p:cNvGrpSpPr/>
                  <p:nvPr/>
                </p:nvGrpSpPr>
                <p:grpSpPr>
                  <a:xfrm>
                    <a:off x="208303" y="5787704"/>
                    <a:ext cx="437544" cy="389381"/>
                    <a:chOff x="9178262" y="1315181"/>
                    <a:chExt cx="437544" cy="389381"/>
                  </a:xfrm>
                </p:grpSpPr>
                <p:pic>
                  <p:nvPicPr>
                    <p:cNvPr id="43" name="Picture 42">
                      <a:extLst>
                        <a:ext uri="{FF2B5EF4-FFF2-40B4-BE49-F238E27FC236}">
                          <a16:creationId xmlns:a16="http://schemas.microsoft.com/office/drawing/2014/main" id="{F8867C54-E051-BF46-AF2F-F3B5BFDD440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4" name="Picture 43">
                      <a:extLst>
                        <a:ext uri="{FF2B5EF4-FFF2-40B4-BE49-F238E27FC236}">
                          <a16:creationId xmlns:a16="http://schemas.microsoft.com/office/drawing/2014/main" id="{1A5C6976-194B-7749-A641-6DC45FC969F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39" name="Group 38">
                    <a:extLst>
                      <a:ext uri="{FF2B5EF4-FFF2-40B4-BE49-F238E27FC236}">
                        <a16:creationId xmlns:a16="http://schemas.microsoft.com/office/drawing/2014/main" id="{ACFB7105-794F-E044-BC2E-D74AA83F04F7}"/>
                      </a:ext>
                    </a:extLst>
                  </p:cNvPr>
                  <p:cNvGrpSpPr/>
                  <p:nvPr/>
                </p:nvGrpSpPr>
                <p:grpSpPr>
                  <a:xfrm>
                    <a:off x="250899" y="6421937"/>
                    <a:ext cx="669934" cy="274320"/>
                    <a:chOff x="9445759" y="1430242"/>
                    <a:chExt cx="669934" cy="274320"/>
                  </a:xfrm>
                </p:grpSpPr>
                <p:pic>
                  <p:nvPicPr>
                    <p:cNvPr id="41" name="Picture 40">
                      <a:extLst>
                        <a:ext uri="{FF2B5EF4-FFF2-40B4-BE49-F238E27FC236}">
                          <a16:creationId xmlns:a16="http://schemas.microsoft.com/office/drawing/2014/main" id="{8AF8ADF2-A60B-3244-B090-F3FE6FBFCE0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2" name="Picture 41">
                      <a:extLst>
                        <a:ext uri="{FF2B5EF4-FFF2-40B4-BE49-F238E27FC236}">
                          <a16:creationId xmlns:a16="http://schemas.microsoft.com/office/drawing/2014/main" id="{6277EFC9-8B40-BD49-8718-C47982A77D0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0" name="Picture 39">
                    <a:extLst>
                      <a:ext uri="{FF2B5EF4-FFF2-40B4-BE49-F238E27FC236}">
                        <a16:creationId xmlns:a16="http://schemas.microsoft.com/office/drawing/2014/main" id="{EBBDDD71-2D5E-4D44-ABD7-5B13C51259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4" name="Picture 33">
                <a:extLst>
                  <a:ext uri="{FF2B5EF4-FFF2-40B4-BE49-F238E27FC236}">
                    <a16:creationId xmlns:a16="http://schemas.microsoft.com/office/drawing/2014/main" id="{8956A638-7746-DD48-B1A2-4C9D7F3B2C7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Global Variables and </a:t>
            </a:r>
            <a:r>
              <a:rPr lang="en-US" sz="3200" dirty="0">
                <a:hlinkClick r:id="rId7"/>
              </a:rPr>
              <a:t>Profiles</a:t>
            </a:r>
            <a:endParaRPr lang="en-US" sz="3200" dirty="0"/>
          </a:p>
        </p:txBody>
      </p:sp>
      <p:pic>
        <p:nvPicPr>
          <p:cNvPr id="15" name="Picture 14"/>
          <p:cNvPicPr>
            <a:picLocks noChangeAspect="1"/>
          </p:cNvPicPr>
          <p:nvPr/>
        </p:nvPicPr>
        <p:blipFill rotWithShape="1">
          <a:blip r:embed="rId8">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defines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043539" y="1663603"/>
            <a:ext cx="1623991" cy="546713"/>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28909" y="3148297"/>
            <a:ext cx="1724022" cy="546713"/>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858051" y="3159453"/>
            <a:ext cx="2044287" cy="546713"/>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594038" y="1657779"/>
            <a:ext cx="2393764" cy="593761"/>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9356492" y="4084904"/>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9288281" y="2813975"/>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9288281" y="1422210"/>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500815" y="4347828"/>
            <a:ext cx="2709441" cy="607127"/>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3600377" y="4358693"/>
            <a:ext cx="2292275" cy="546713"/>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56" name="Rounded Rectangle 55">
            <a:extLst>
              <a:ext uri="{FF2B5EF4-FFF2-40B4-BE49-F238E27FC236}">
                <a16:creationId xmlns:a16="http://schemas.microsoft.com/office/drawing/2014/main" id="{E5111C14-534D-5C4A-BF49-C62BE8335C17}"/>
              </a:ext>
            </a:extLst>
          </p:cNvPr>
          <p:cNvSpPr/>
          <p:nvPr/>
        </p:nvSpPr>
        <p:spPr bwMode="auto">
          <a:xfrm>
            <a:off x="6363912" y="4128760"/>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Mapping</a:t>
            </a:r>
          </a:p>
        </p:txBody>
      </p:sp>
      <p:sp>
        <p:nvSpPr>
          <p:cNvPr id="57" name="Rounded Rectangle 56">
            <a:extLst>
              <a:ext uri="{FF2B5EF4-FFF2-40B4-BE49-F238E27FC236}">
                <a16:creationId xmlns:a16="http://schemas.microsoft.com/office/drawing/2014/main" id="{0EBCF770-2B98-8E49-90BD-9C240E352276}"/>
              </a:ext>
            </a:extLst>
          </p:cNvPr>
          <p:cNvSpPr/>
          <p:nvPr/>
        </p:nvSpPr>
        <p:spPr bwMode="auto">
          <a:xfrm>
            <a:off x="6403332" y="3167962"/>
            <a:ext cx="2401187" cy="520068"/>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err="1">
                <a:solidFill>
                  <a:schemeClr val="bg1">
                    <a:lumMod val="85000"/>
                    <a:lumOff val="15000"/>
                  </a:schemeClr>
                </a:solidFill>
                <a:latin typeface="Arial" charset="0"/>
                <a:ea typeface="ＭＳ Ｐゴシック" pitchFamily="16" charset="-128"/>
                <a:cs typeface="ＭＳ Ｐゴシック" pitchFamily="-97" charset="-128"/>
              </a:rPr>
              <a:t>GeoAnalytics</a:t>
            </a:r>
            <a:endParaRPr lang="en-US" sz="2800" b="1" dirty="0">
              <a:solidFill>
                <a:schemeClr val="bg1">
                  <a:lumMod val="85000"/>
                  <a:lumOff val="15000"/>
                </a:schemeClr>
              </a:solidFill>
              <a:latin typeface="Arial" charset="0"/>
              <a:ea typeface="ＭＳ Ｐゴシック" pitchFamily="16" charset="-128"/>
              <a:cs typeface="ＭＳ Ｐゴシック" pitchFamily="-97" charset="-128"/>
            </a:endParaRPr>
          </a:p>
        </p:txBody>
      </p:sp>
      <p:sp>
        <p:nvSpPr>
          <p:cNvPr id="58" name="Rounded Rectangle 57">
            <a:extLst>
              <a:ext uri="{FF2B5EF4-FFF2-40B4-BE49-F238E27FC236}">
                <a16:creationId xmlns:a16="http://schemas.microsoft.com/office/drawing/2014/main" id="{8DF335AC-C61A-4041-89F0-1B2D44A5D8A6}"/>
              </a:ext>
            </a:extLst>
          </p:cNvPr>
          <p:cNvSpPr/>
          <p:nvPr/>
        </p:nvSpPr>
        <p:spPr bwMode="auto">
          <a:xfrm>
            <a:off x="6458471" y="1373075"/>
            <a:ext cx="2393764" cy="1183544"/>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Measure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Tree>
    <p:extLst>
      <p:ext uri="{BB962C8B-B14F-4D97-AF65-F5344CB8AC3E}">
        <p14:creationId xmlns:p14="http://schemas.microsoft.com/office/powerpoint/2010/main" val="345165083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B4C3D9-EE24-3B47-BA8C-6B0DF8BD3F3D}"/>
              </a:ext>
            </a:extLst>
          </p:cNvPr>
          <p:cNvGrpSpPr/>
          <p:nvPr/>
        </p:nvGrpSpPr>
        <p:grpSpPr>
          <a:xfrm>
            <a:off x="-7429" y="-15486"/>
            <a:ext cx="12206856" cy="6894515"/>
            <a:chOff x="-7429" y="-15486"/>
            <a:chExt cx="12206856" cy="6894515"/>
          </a:xfrm>
        </p:grpSpPr>
        <p:sp>
          <p:nvSpPr>
            <p:cNvPr id="11" name="shading (lower right)">
              <a:extLst>
                <a:ext uri="{FF2B5EF4-FFF2-40B4-BE49-F238E27FC236}">
                  <a16:creationId xmlns:a16="http://schemas.microsoft.com/office/drawing/2014/main" id="{A88E92DC-DE34-234B-AAAA-11D72725AC80}"/>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 name="Group 11">
              <a:extLst>
                <a:ext uri="{FF2B5EF4-FFF2-40B4-BE49-F238E27FC236}">
                  <a16:creationId xmlns:a16="http://schemas.microsoft.com/office/drawing/2014/main" id="{10A10ED7-A3E8-8B46-AAD4-2BA6E067C7EB}"/>
                </a:ext>
              </a:extLst>
            </p:cNvPr>
            <p:cNvGrpSpPr/>
            <p:nvPr/>
          </p:nvGrpSpPr>
          <p:grpSpPr>
            <a:xfrm>
              <a:off x="-7429" y="0"/>
              <a:ext cx="12199429" cy="6879029"/>
              <a:chOff x="-7429" y="0"/>
              <a:chExt cx="12199429" cy="6879029"/>
            </a:xfrm>
          </p:grpSpPr>
          <p:grpSp>
            <p:nvGrpSpPr>
              <p:cNvPr id="13" name="Group 12">
                <a:extLst>
                  <a:ext uri="{FF2B5EF4-FFF2-40B4-BE49-F238E27FC236}">
                    <a16:creationId xmlns:a16="http://schemas.microsoft.com/office/drawing/2014/main" id="{AD129921-E6DF-E345-B6B2-DDDC16936A94}"/>
                  </a:ext>
                </a:extLst>
              </p:cNvPr>
              <p:cNvGrpSpPr/>
              <p:nvPr/>
            </p:nvGrpSpPr>
            <p:grpSpPr>
              <a:xfrm>
                <a:off x="0" y="0"/>
                <a:ext cx="12192000" cy="6858000"/>
                <a:chOff x="0" y="0"/>
                <a:chExt cx="12192000" cy="6858000"/>
              </a:xfrm>
            </p:grpSpPr>
            <p:grpSp>
              <p:nvGrpSpPr>
                <p:cNvPr id="15" name="Group 14" hidden="1">
                  <a:extLst>
                    <a:ext uri="{FF2B5EF4-FFF2-40B4-BE49-F238E27FC236}">
                      <a16:creationId xmlns:a16="http://schemas.microsoft.com/office/drawing/2014/main" id="{B18A62EB-6627-1E43-9AFD-AE8A7AEB7832}"/>
                    </a:ext>
                  </a:extLst>
                </p:cNvPr>
                <p:cNvGrpSpPr/>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C0D66E94-46B4-3644-982F-D38EA92748FD}"/>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4" name="Picture 33">
                    <a:extLst>
                      <a:ext uri="{FF2B5EF4-FFF2-40B4-BE49-F238E27FC236}">
                        <a16:creationId xmlns:a16="http://schemas.microsoft.com/office/drawing/2014/main" id="{38FE8C2B-DEE0-564A-B9E4-A45EE89F011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6" name="Group 15">
                  <a:extLst>
                    <a:ext uri="{FF2B5EF4-FFF2-40B4-BE49-F238E27FC236}">
                      <a16:creationId xmlns:a16="http://schemas.microsoft.com/office/drawing/2014/main" id="{C8D85DDA-856A-134F-9225-981434DA802E}"/>
                    </a:ext>
                  </a:extLst>
                </p:cNvPr>
                <p:cNvGrpSpPr/>
                <p:nvPr/>
              </p:nvGrpSpPr>
              <p:grpSpPr>
                <a:xfrm>
                  <a:off x="208303" y="146055"/>
                  <a:ext cx="11731071" cy="6595922"/>
                  <a:chOff x="208303" y="146055"/>
                  <a:chExt cx="11731071" cy="6595922"/>
                </a:xfrm>
              </p:grpSpPr>
              <p:grpSp>
                <p:nvGrpSpPr>
                  <p:cNvPr id="17" name="Group 16">
                    <a:extLst>
                      <a:ext uri="{FF2B5EF4-FFF2-40B4-BE49-F238E27FC236}">
                        <a16:creationId xmlns:a16="http://schemas.microsoft.com/office/drawing/2014/main" id="{EE5202BD-2035-A04C-A576-4DCAF0EC418B}"/>
                      </a:ext>
                    </a:extLst>
                  </p:cNvPr>
                  <p:cNvGrpSpPr/>
                  <p:nvPr/>
                </p:nvGrpSpPr>
                <p:grpSpPr>
                  <a:xfrm>
                    <a:off x="11604987" y="146055"/>
                    <a:ext cx="334387" cy="435843"/>
                    <a:chOff x="11604987" y="146055"/>
                    <a:chExt cx="334387" cy="435843"/>
                  </a:xfrm>
                </p:grpSpPr>
                <p:grpSp>
                  <p:nvGrpSpPr>
                    <p:cNvPr id="25" name="Group 24">
                      <a:extLst>
                        <a:ext uri="{FF2B5EF4-FFF2-40B4-BE49-F238E27FC236}">
                          <a16:creationId xmlns:a16="http://schemas.microsoft.com/office/drawing/2014/main" id="{951E91B7-F434-3346-A5BA-74A0A8785DFD}"/>
                        </a:ext>
                      </a:extLst>
                    </p:cNvPr>
                    <p:cNvGrpSpPr>
                      <a:grpSpLocks noChangeAspect="1"/>
                    </p:cNvGrpSpPr>
                    <p:nvPr/>
                  </p:nvGrpSpPr>
                  <p:grpSpPr>
                    <a:xfrm>
                      <a:off x="11770125" y="399018"/>
                      <a:ext cx="169249" cy="182880"/>
                      <a:chOff x="7310041" y="760941"/>
                      <a:chExt cx="1043386" cy="1127422"/>
                    </a:xfrm>
                  </p:grpSpPr>
                  <p:sp>
                    <p:nvSpPr>
                      <p:cNvPr id="30" name="Freeform 29">
                        <a:extLst>
                          <a:ext uri="{FF2B5EF4-FFF2-40B4-BE49-F238E27FC236}">
                            <a16:creationId xmlns:a16="http://schemas.microsoft.com/office/drawing/2014/main" id="{3330AD14-28F8-D84E-918F-FBA74B994D9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0BC61368-8692-3345-BEEA-7C5A155669E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E6FC7529-9C0C-5F49-989E-94BE49A26DA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6" name="Group 25">
                      <a:extLst>
                        <a:ext uri="{FF2B5EF4-FFF2-40B4-BE49-F238E27FC236}">
                          <a16:creationId xmlns:a16="http://schemas.microsoft.com/office/drawing/2014/main" id="{4F661546-4D30-F34A-A851-349C922F8B75}"/>
                        </a:ext>
                      </a:extLst>
                    </p:cNvPr>
                    <p:cNvGrpSpPr>
                      <a:grpSpLocks noChangeAspect="1"/>
                    </p:cNvGrpSpPr>
                    <p:nvPr/>
                  </p:nvGrpSpPr>
                  <p:grpSpPr>
                    <a:xfrm>
                      <a:off x="11604987" y="146055"/>
                      <a:ext cx="73152" cy="73152"/>
                      <a:chOff x="7310041" y="760941"/>
                      <a:chExt cx="1043386" cy="1127422"/>
                    </a:xfrm>
                  </p:grpSpPr>
                  <p:sp>
                    <p:nvSpPr>
                      <p:cNvPr id="27" name="Freeform 26">
                        <a:extLst>
                          <a:ext uri="{FF2B5EF4-FFF2-40B4-BE49-F238E27FC236}">
                            <a16:creationId xmlns:a16="http://schemas.microsoft.com/office/drawing/2014/main" id="{D13C7751-BA1A-3B40-867D-65C08D3BEBF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8" name="Rectangle 27">
                        <a:extLst>
                          <a:ext uri="{FF2B5EF4-FFF2-40B4-BE49-F238E27FC236}">
                            <a16:creationId xmlns:a16="http://schemas.microsoft.com/office/drawing/2014/main" id="{EE22AB00-EA27-8947-9F5A-8C5DFAE9DD6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9871EC82-D6EB-9042-A4C0-0FCDE105D5E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8" name="Group 17">
                    <a:extLst>
                      <a:ext uri="{FF2B5EF4-FFF2-40B4-BE49-F238E27FC236}">
                        <a16:creationId xmlns:a16="http://schemas.microsoft.com/office/drawing/2014/main" id="{2953530B-E687-3449-8117-31C74F66E454}"/>
                      </a:ext>
                    </a:extLst>
                  </p:cNvPr>
                  <p:cNvGrpSpPr/>
                  <p:nvPr/>
                </p:nvGrpSpPr>
                <p:grpSpPr>
                  <a:xfrm>
                    <a:off x="208303" y="5787704"/>
                    <a:ext cx="437544" cy="389381"/>
                    <a:chOff x="9178262" y="1315181"/>
                    <a:chExt cx="437544" cy="389381"/>
                  </a:xfrm>
                </p:grpSpPr>
                <p:pic>
                  <p:nvPicPr>
                    <p:cNvPr id="23" name="Picture 22">
                      <a:extLst>
                        <a:ext uri="{FF2B5EF4-FFF2-40B4-BE49-F238E27FC236}">
                          <a16:creationId xmlns:a16="http://schemas.microsoft.com/office/drawing/2014/main" id="{DEE5D9A9-0352-9D4F-9732-F057BD687BA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F886994B-CAA8-5E4A-9C4E-E4637195377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9" name="Group 18">
                    <a:extLst>
                      <a:ext uri="{FF2B5EF4-FFF2-40B4-BE49-F238E27FC236}">
                        <a16:creationId xmlns:a16="http://schemas.microsoft.com/office/drawing/2014/main" id="{22F82ADB-1E9D-9049-900E-BBAE51E8607F}"/>
                      </a:ext>
                    </a:extLst>
                  </p:cNvPr>
                  <p:cNvGrpSpPr/>
                  <p:nvPr/>
                </p:nvGrpSpPr>
                <p:grpSpPr>
                  <a:xfrm>
                    <a:off x="250899" y="6421937"/>
                    <a:ext cx="669934" cy="274320"/>
                    <a:chOff x="9445759" y="1430242"/>
                    <a:chExt cx="669934" cy="274320"/>
                  </a:xfrm>
                </p:grpSpPr>
                <p:pic>
                  <p:nvPicPr>
                    <p:cNvPr id="21" name="Picture 20">
                      <a:extLst>
                        <a:ext uri="{FF2B5EF4-FFF2-40B4-BE49-F238E27FC236}">
                          <a16:creationId xmlns:a16="http://schemas.microsoft.com/office/drawing/2014/main" id="{D5D785DD-3121-A143-A9E3-2A739777B8E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2" name="Picture 21">
                      <a:extLst>
                        <a:ext uri="{FF2B5EF4-FFF2-40B4-BE49-F238E27FC236}">
                          <a16:creationId xmlns:a16="http://schemas.microsoft.com/office/drawing/2014/main" id="{1166B8E7-03DA-BE48-A302-EACFAE1B974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0" name="Picture 19">
                    <a:extLst>
                      <a:ext uri="{FF2B5EF4-FFF2-40B4-BE49-F238E27FC236}">
                        <a16:creationId xmlns:a16="http://schemas.microsoft.com/office/drawing/2014/main" id="{0739B297-9EB8-BD41-A1A1-F913412A9DE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 name="Picture 13">
                <a:extLst>
                  <a:ext uri="{FF2B5EF4-FFF2-40B4-BE49-F238E27FC236}">
                    <a16:creationId xmlns:a16="http://schemas.microsoft.com/office/drawing/2014/main" id="{B46E3A37-A788-D840-AE5E-E03FBCC524D9}"/>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2" name="Title 1"/>
          <p:cNvSpPr>
            <a:spLocks noGrp="1"/>
          </p:cNvSpPr>
          <p:nvPr>
            <p:ph type="title"/>
          </p:nvPr>
        </p:nvSpPr>
        <p:spPr>
          <a:xfrm>
            <a:off x="6980046" y="2287661"/>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7"/>
          <a:srcRect l="3522" r="3522"/>
          <a:stretch>
            <a:fillRect/>
          </a:stretch>
        </p:blipFill>
        <p:spPr>
          <a:prstGeom prst="rect">
            <a:avLst/>
          </a:prstGeom>
        </p:spPr>
      </p:pic>
    </p:spTree>
    <p:extLst>
      <p:ext uri="{BB962C8B-B14F-4D97-AF65-F5344CB8AC3E}">
        <p14:creationId xmlns:p14="http://schemas.microsoft.com/office/powerpoint/2010/main" val="176739992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1" y="1994005"/>
            <a:ext cx="4537556" cy="2060201"/>
          </a:xfrm>
        </p:spPr>
        <p:txBody>
          <a:bodyPr/>
          <a:lstStyle/>
          <a:p>
            <a:r>
              <a:rPr lang="en-US" dirty="0"/>
              <a:t>Arcade and the ArcGIS JS API</a:t>
            </a:r>
          </a:p>
        </p:txBody>
      </p:sp>
      <p:sp>
        <p:nvSpPr>
          <p:cNvPr id="26" name="Rectangle 25">
            <a:extLst>
              <a:ext uri="{FF2B5EF4-FFF2-40B4-BE49-F238E27FC236}">
                <a16:creationId xmlns:a16="http://schemas.microsoft.com/office/drawing/2014/main" id="{42D52CFC-6CA6-B74A-94D9-3D512C0F99DF}"/>
              </a:ext>
            </a:extLst>
          </p:cNvPr>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8" name="Rectangle 27">
            <a:extLst>
              <a:ext uri="{FF2B5EF4-FFF2-40B4-BE49-F238E27FC236}">
                <a16:creationId xmlns:a16="http://schemas.microsoft.com/office/drawing/2014/main" id="{0B1E9665-F298-1040-B60E-252CFDA01DA1}"/>
              </a:ext>
            </a:extLst>
          </p:cNvPr>
          <p:cNvSpPr/>
          <p:nvPr/>
        </p:nvSpPr>
        <p:spPr bwMode="auto">
          <a:xfrm>
            <a:off x="5860412"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9" name="Text Placeholder 1">
            <a:extLst>
              <a:ext uri="{FF2B5EF4-FFF2-40B4-BE49-F238E27FC236}">
                <a16:creationId xmlns:a16="http://schemas.microsoft.com/office/drawing/2014/main" id="{3B962FDF-0109-8F4D-9EAF-494107E338D2}"/>
              </a:ext>
            </a:extLst>
          </p:cNvPr>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3.31</a:t>
            </a:r>
          </a:p>
        </p:txBody>
      </p:sp>
      <p:sp>
        <p:nvSpPr>
          <p:cNvPr id="30" name="Rectangle 29">
            <a:extLst>
              <a:ext uri="{FF2B5EF4-FFF2-40B4-BE49-F238E27FC236}">
                <a16:creationId xmlns:a16="http://schemas.microsoft.com/office/drawing/2014/main" id="{DE1745E7-6BDB-A34B-B13D-5FB24F40A374}"/>
              </a:ext>
            </a:extLst>
          </p:cNvPr>
          <p:cNvSpPr/>
          <p:nvPr/>
        </p:nvSpPr>
        <p:spPr bwMode="auto">
          <a:xfrm>
            <a:off x="8784391"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a:extLst>
              <a:ext uri="{FF2B5EF4-FFF2-40B4-BE49-F238E27FC236}">
                <a16:creationId xmlns:a16="http://schemas.microsoft.com/office/drawing/2014/main" id="{F0933E29-93CE-4D4A-BA5C-9D6280FF0DF7}"/>
              </a:ext>
            </a:extLst>
          </p:cNvPr>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4.14</a:t>
            </a:r>
          </a:p>
        </p:txBody>
      </p:sp>
      <p:sp>
        <p:nvSpPr>
          <p:cNvPr id="32" name="Rectangle 31">
            <a:extLst>
              <a:ext uri="{FF2B5EF4-FFF2-40B4-BE49-F238E27FC236}">
                <a16:creationId xmlns:a16="http://schemas.microsoft.com/office/drawing/2014/main" id="{48149948-ECC1-8749-BEEC-10C30C7DDFD1}"/>
              </a:ext>
            </a:extLst>
          </p:cNvPr>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3" name="Picture 32">
            <a:extLst>
              <a:ext uri="{FF2B5EF4-FFF2-40B4-BE49-F238E27FC236}">
                <a16:creationId xmlns:a16="http://schemas.microsoft.com/office/drawing/2014/main" id="{4619E40C-C543-2541-B756-CB68B2985089}"/>
              </a:ext>
            </a:extLst>
          </p:cNvPr>
          <p:cNvPicPr>
            <a:picLocks noChangeAspect="1"/>
          </p:cNvPicPr>
          <p:nvPr/>
        </p:nvPicPr>
        <p:blipFill rotWithShape="1">
          <a:blip r:embed="rId12">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34" name="Text Placeholder 1">
            <a:extLst>
              <a:ext uri="{FF2B5EF4-FFF2-40B4-BE49-F238E27FC236}">
                <a16:creationId xmlns:a16="http://schemas.microsoft.com/office/drawing/2014/main" id="{A4C2ABDA-AD1D-3B49-A08D-4A8172CAB8AF}"/>
              </a:ext>
            </a:extLst>
          </p:cNvPr>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5" name="Text Placeholder 1">
            <a:extLst>
              <a:ext uri="{FF2B5EF4-FFF2-40B4-BE49-F238E27FC236}">
                <a16:creationId xmlns:a16="http://schemas.microsoft.com/office/drawing/2014/main" id="{AF32EC35-EE5A-1749-970F-260AF2299FD5}"/>
              </a:ext>
            </a:extLst>
          </p:cNvPr>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Arcade Interpreter available in both 3.31 and 4.14 JavaScript API</a:t>
            </a:r>
          </a:p>
        </p:txBody>
      </p:sp>
      <p:sp>
        <p:nvSpPr>
          <p:cNvPr id="36" name="Rectangle 35">
            <a:extLst>
              <a:ext uri="{FF2B5EF4-FFF2-40B4-BE49-F238E27FC236}">
                <a16:creationId xmlns:a16="http://schemas.microsoft.com/office/drawing/2014/main" id="{4835372F-EDE9-BD4A-93C2-38B2007F7E6B}"/>
              </a:ext>
            </a:extLst>
          </p:cNvPr>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37" name="Rectangle 36">
            <a:extLst>
              <a:ext uri="{FF2B5EF4-FFF2-40B4-BE49-F238E27FC236}">
                <a16:creationId xmlns:a16="http://schemas.microsoft.com/office/drawing/2014/main" id="{982EEC80-B363-4F4B-B105-3994DBBCB092}"/>
              </a:ext>
            </a:extLst>
          </p:cNvPr>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
        <p:nvSpPr>
          <p:cNvPr id="38" name="Rectangle 37">
            <a:extLst>
              <a:ext uri="{FF2B5EF4-FFF2-40B4-BE49-F238E27FC236}">
                <a16:creationId xmlns:a16="http://schemas.microsoft.com/office/drawing/2014/main" id="{5D840D40-D5E2-1446-A8BA-A28318A182CF}"/>
              </a:ext>
            </a:extLst>
          </p:cNvPr>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0" name="Rectangle 39">
            <a:extLst>
              <a:ext uri="{FF2B5EF4-FFF2-40B4-BE49-F238E27FC236}">
                <a16:creationId xmlns:a16="http://schemas.microsoft.com/office/drawing/2014/main" id="{F54A66A9-C9C4-AF4B-8D86-66408A9BB323}"/>
              </a:ext>
            </a:extLst>
          </p:cNvPr>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Tree>
    <p:extLst>
      <p:ext uri="{BB962C8B-B14F-4D97-AF65-F5344CB8AC3E}">
        <p14:creationId xmlns:p14="http://schemas.microsoft.com/office/powerpoint/2010/main" val="2614444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9E67918-E1A6-0848-995E-81AA4864D51A}"/>
              </a:ext>
            </a:extLst>
          </p:cNvPr>
          <p:cNvGrpSpPr/>
          <p:nvPr/>
        </p:nvGrpSpPr>
        <p:grpSpPr>
          <a:xfrm>
            <a:off x="-7429" y="-15486"/>
            <a:ext cx="12206856" cy="6894515"/>
            <a:chOff x="-7429" y="-15486"/>
            <a:chExt cx="12206856" cy="6894515"/>
          </a:xfrm>
        </p:grpSpPr>
        <p:sp>
          <p:nvSpPr>
            <p:cNvPr id="13" name="shading (lower right)">
              <a:extLst>
                <a:ext uri="{FF2B5EF4-FFF2-40B4-BE49-F238E27FC236}">
                  <a16:creationId xmlns:a16="http://schemas.microsoft.com/office/drawing/2014/main" id="{A2B6724C-BF8C-C74C-B584-6F5A9E71B402}"/>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 name="Group 13">
              <a:extLst>
                <a:ext uri="{FF2B5EF4-FFF2-40B4-BE49-F238E27FC236}">
                  <a16:creationId xmlns:a16="http://schemas.microsoft.com/office/drawing/2014/main" id="{30EA61DD-AEF9-E24F-85B9-58BF8664A71A}"/>
                </a:ext>
              </a:extLst>
            </p:cNvPr>
            <p:cNvGrpSpPr/>
            <p:nvPr/>
          </p:nvGrpSpPr>
          <p:grpSpPr>
            <a:xfrm>
              <a:off x="-7429" y="0"/>
              <a:ext cx="12199429" cy="6879029"/>
              <a:chOff x="-7429" y="0"/>
              <a:chExt cx="12199429" cy="6879029"/>
            </a:xfrm>
          </p:grpSpPr>
          <p:grpSp>
            <p:nvGrpSpPr>
              <p:cNvPr id="15" name="Group 14">
                <a:extLst>
                  <a:ext uri="{FF2B5EF4-FFF2-40B4-BE49-F238E27FC236}">
                    <a16:creationId xmlns:a16="http://schemas.microsoft.com/office/drawing/2014/main" id="{162B0028-CE6D-A94C-92C9-748C5788D9E3}"/>
                  </a:ext>
                </a:extLst>
              </p:cNvPr>
              <p:cNvGrpSpPr/>
              <p:nvPr/>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FBC6DCE1-6D33-6D42-8E52-2C4229598591}"/>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47636F4E-EBE4-2C4A-88B3-FFC900198B9F}"/>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BCAA0B25-67DA-B748-816E-20D3F4F7113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8" name="Group 17">
                  <a:extLst>
                    <a:ext uri="{FF2B5EF4-FFF2-40B4-BE49-F238E27FC236}">
                      <a16:creationId xmlns:a16="http://schemas.microsoft.com/office/drawing/2014/main" id="{4C9BCC4D-6AF2-354A-820D-4A4371CCA690}"/>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EF839A45-209B-F64E-87FD-431EA4C3D1AC}"/>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58700838-F950-3047-B8EF-0A75863D564D}"/>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64612FC0-A1EA-4F4B-A587-A2DBA371BE6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8C335963-7C44-574D-A0E1-BE12BDB7DEC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B4F72535-A7F0-9844-BF55-9517492A647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469FE15A-4A8C-6C41-9A74-394C87FF5C71}"/>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A83F15A6-E889-874E-81B8-F863DABC90D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17293845-24B9-A54B-99C3-C9A08FE6A868}"/>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8812D308-4F8E-EB41-89C2-EB3B4017BF8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7909FF82-E450-B443-A0C3-2771CD12A7B2}"/>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87BA3E3F-320B-654F-BFF6-BD096016CF8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5F5B84A0-45B4-5045-A077-DA7B7A18E3B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A43AF13E-818C-F944-A880-7C37D795BE14}"/>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E131E015-5FED-1945-8AF2-778D1F1833D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90645280-0CCB-C94A-82CF-11DC309E1C5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1A69248D-966F-494D-AF9C-67FB41F1720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6" name="Picture 15">
                <a:extLst>
                  <a:ext uri="{FF2B5EF4-FFF2-40B4-BE49-F238E27FC236}">
                    <a16:creationId xmlns:a16="http://schemas.microsoft.com/office/drawing/2014/main" id="{1EF8C01C-ADA9-9344-AC42-891AC550012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ESRI JS API and Arcade Profiles</a:t>
            </a:r>
          </a:p>
        </p:txBody>
      </p:sp>
      <p:sp>
        <p:nvSpPr>
          <p:cNvPr id="7" name="Content Placeholder 2"/>
          <p:cNvSpPr>
            <a:spLocks noGrp="1"/>
          </p:cNvSpPr>
          <p:nvPr>
            <p:ph sz="half" idx="2"/>
          </p:nvPr>
        </p:nvSpPr>
        <p:spPr>
          <a:xfrm>
            <a:off x="1143000" y="1667325"/>
            <a:ext cx="10369296" cy="4002895"/>
          </a:xfrm>
        </p:spPr>
        <p:txBody>
          <a:bodyPr/>
          <a:lstStyle/>
          <a:p>
            <a:r>
              <a:rPr lang="en-US" sz="2400" dirty="0"/>
              <a:t>Arcade Expressions set as Properties</a:t>
            </a:r>
          </a:p>
          <a:p>
            <a:pPr marL="0" indent="0">
              <a:buNone/>
            </a:pPr>
            <a:endParaRPr lang="en-US" sz="2400" dirty="0"/>
          </a:p>
          <a:p>
            <a:r>
              <a:rPr lang="en-US" sz="2400" dirty="0"/>
              <a:t>Classes that support Arcade Expressions</a:t>
            </a:r>
          </a:p>
          <a:p>
            <a:pPr lvl="1"/>
            <a:r>
              <a:rPr lang="en-US" sz="2400" b="0" dirty="0" err="1">
                <a:latin typeface="Consolas" panose="020B0609020204030204" pitchFamily="49" charset="0"/>
              </a:rPr>
              <a:t>ClassBreaksRenderer</a:t>
            </a:r>
            <a:r>
              <a:rPr lang="en-US" sz="2400" b="0" dirty="0">
                <a:latin typeface="Consolas" panose="020B0609020204030204" pitchFamily="49" charset="0"/>
              </a:rPr>
              <a:t>	      </a:t>
            </a:r>
            <a:r>
              <a:rPr lang="en-US" sz="2400" b="0" dirty="0" err="1">
                <a:latin typeface="Consolas" panose="020B0609020204030204" pitchFamily="49" charset="0"/>
              </a:rPr>
              <a:t>LabelClass</a:t>
            </a:r>
            <a:endParaRPr lang="en-US" sz="2400" b="0" dirty="0">
              <a:latin typeface="Consolas" panose="020B0609020204030204" pitchFamily="49" charset="0"/>
            </a:endParaRPr>
          </a:p>
          <a:p>
            <a:pPr lvl="1"/>
            <a:r>
              <a:rPr lang="en-US" sz="2400" b="0" dirty="0" err="1">
                <a:latin typeface="Consolas" panose="020B0609020204030204" pitchFamily="49" charset="0"/>
              </a:rPr>
              <a:t>UniqueValueRenderer</a:t>
            </a:r>
            <a:r>
              <a:rPr lang="en-US" sz="2400" b="0" dirty="0">
                <a:latin typeface="Consolas" panose="020B0609020204030204" pitchFamily="49" charset="0"/>
              </a:rPr>
              <a:t>	      </a:t>
            </a:r>
            <a:r>
              <a:rPr lang="en-US" sz="2400" b="0" dirty="0" err="1">
                <a:latin typeface="Consolas" panose="020B0609020204030204" pitchFamily="49" charset="0"/>
              </a:rPr>
              <a:t>PopupTemplate</a:t>
            </a:r>
            <a:endParaRPr lang="en-US" sz="2400" b="0" dirty="0">
              <a:latin typeface="Consolas" panose="020B0609020204030204" pitchFamily="49" charset="0"/>
            </a:endParaRPr>
          </a:p>
          <a:p>
            <a:pPr lvl="1"/>
            <a:r>
              <a:rPr lang="en-US" sz="2400" dirty="0"/>
              <a:t>   </a:t>
            </a:r>
            <a:r>
              <a:rPr lang="en-US" sz="2400" dirty="0" err="1"/>
              <a:t>visualVariables</a:t>
            </a:r>
            <a:endParaRPr lang="en-US" sz="2400" dirty="0"/>
          </a:p>
          <a:p>
            <a:pPr lvl="2"/>
            <a:r>
              <a:rPr lang="en-US" sz="2400" b="0" dirty="0">
                <a:latin typeface="Consolas" panose="020B0609020204030204" pitchFamily="49" charset="0"/>
              </a:rPr>
              <a:t> Color</a:t>
            </a:r>
          </a:p>
          <a:p>
            <a:pPr lvl="2"/>
            <a:r>
              <a:rPr lang="en-US" sz="2400" b="0" dirty="0">
                <a:latin typeface="Consolas" panose="020B0609020204030204" pitchFamily="49" charset="0"/>
              </a:rPr>
              <a:t> Size</a:t>
            </a:r>
          </a:p>
          <a:p>
            <a:pPr lvl="2"/>
            <a:r>
              <a:rPr lang="en-US" sz="2400" b="0" dirty="0">
                <a:latin typeface="Consolas" panose="020B0609020204030204" pitchFamily="49" charset="0"/>
              </a:rPr>
              <a:t> Opacity</a:t>
            </a:r>
          </a:p>
          <a:p>
            <a:pPr lvl="2"/>
            <a:r>
              <a:rPr lang="en-US" sz="2400" b="0" dirty="0">
                <a:latin typeface="Consolas" panose="020B0609020204030204" pitchFamily="49" charset="0"/>
              </a:rPr>
              <a:t> Rotation</a:t>
            </a:r>
          </a:p>
          <a:p>
            <a:pPr lvl="2"/>
            <a:endParaRPr lang="en-US" sz="2400" b="0" dirty="0">
              <a:latin typeface="Consolas" panose="020B0609020204030204" pitchFamily="49" charset="0"/>
            </a:endParaRPr>
          </a:p>
          <a:p>
            <a:r>
              <a:rPr lang="en-US" sz="2400" dirty="0"/>
              <a:t>Supported for </a:t>
            </a:r>
            <a:r>
              <a:rPr lang="en-US" sz="2400" dirty="0" err="1"/>
              <a:t>FeatureLayer</a:t>
            </a:r>
            <a:r>
              <a:rPr lang="en-US" sz="2400" dirty="0"/>
              <a:t> and </a:t>
            </a:r>
            <a:r>
              <a:rPr lang="en-US" sz="2400" dirty="0" err="1"/>
              <a:t>SceneLayer</a:t>
            </a:r>
            <a:endParaRPr lang="en-US" sz="2400" dirty="0"/>
          </a:p>
        </p:txBody>
      </p:sp>
    </p:spTree>
    <p:extLst>
      <p:ext uri="{BB962C8B-B14F-4D97-AF65-F5344CB8AC3E}">
        <p14:creationId xmlns:p14="http://schemas.microsoft.com/office/powerpoint/2010/main" val="248339599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58E4B0B-C27F-9246-B930-D08C9A7C04D1}"/>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4664A39A-68FC-4949-8EDA-8C001A27A43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95B59E43-F8BA-0A42-AD6E-1AEF29178D22}"/>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711BD946-325D-6A4C-B5A8-2D19CC9C3444}"/>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0BB527FD-9070-3848-8BEB-1EFFB6F09977}"/>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586579FE-FD26-BD4F-9F07-3DC7FB73FEB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7A9483EB-49EA-3E4E-A9F0-3D15C4EE7CB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BA23E549-2AC5-6348-8DB0-4811075F3A87}"/>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4831D97A-D518-5546-8102-9D4984A712DB}"/>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A20C2F84-47EA-EB46-8201-2CB6E5E9500A}"/>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9D30B54B-6260-F44E-9D71-7B6E6E72A9E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823CFA33-7F00-7542-A8CB-FFD8C6670DD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3B3735CB-8E19-6F4E-ABFA-0F5363B4B59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9FA7E87F-50AA-A94B-9751-96AB1650788C}"/>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9E03078B-D13D-EE45-AD3A-8FB9D900C59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32995364-31AF-F54A-94E6-68ECAA565DB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9A75916A-96B2-6A4D-B5F7-EAFB5FB0E4C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80A30D58-6FFE-894D-A45F-E698A87E3D93}"/>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2B6854E7-3890-0E46-B9C6-C59886C7B7F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1281E26C-5DD7-2547-8708-FFF4A523E2C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C4E1E5A1-3F08-3340-9118-A74170C6C116}"/>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21AC7B83-E102-2440-878A-0E1625D081B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1B00DA3F-17A6-F84D-833B-F3E65C1FE9C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B05AAE83-291B-3349-8B2B-30A060E797D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393F39C0-2BF4-6B4C-BD47-BA08DCEFA27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369332"/>
          </a:xfrm>
        </p:spPr>
        <p:txBody>
          <a:bodyPr/>
          <a:lstStyle/>
          <a:p>
            <a:r>
              <a:rPr lang="en-US" b="0" dirty="0"/>
              <a:t>ESRI JS API: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solidFill>
                  <a:schemeClr val="bg2">
                    <a:lumMod val="20000"/>
                    <a:lumOff val="80000"/>
                  </a:schemeClr>
                </a:solidFill>
              </a:rPr>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35172294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2A2F4F-873C-5E40-AE98-9F48CC0BF6D5}"/>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33260DB7-8204-3447-AF34-3EF3C34A49A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303AF347-30C2-9445-927B-5F9B9FB0C22F}"/>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DDEC2470-DA13-5944-9503-388F7BDA8D05}"/>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C12C2924-0FBD-B948-BFD9-474C8D704CE5}"/>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DAF51A01-7759-3344-90C6-2798A60E88F3}"/>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C428A5BB-A769-A44D-8DA1-C4861FB5248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5D53DF8E-5D15-4C49-96E6-964F96F3D59A}"/>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844988AD-EA94-D44C-BA32-F4080BB006AC}"/>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CD075E7E-389C-5A4C-90DD-9742E3CBAD77}"/>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304CEB5B-AA5F-784E-A610-FFA86F98310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F16DD476-B550-4547-B22B-D41C19EAEBD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72338A8B-EB20-0641-8642-394CA53AADB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6D70FA33-06BC-E142-9B01-C4A1E0B62B0A}"/>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51544883-FD4E-FC46-844B-004A30A73B3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C3F03352-85B0-4047-86AB-4692B9473A8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F100DE16-3C37-F74C-B2DD-B729674176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C61A8DE9-6A92-344F-A8AE-241851E5C3DE}"/>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8B813C90-99A4-FD43-A133-DF09996A7BB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34033BD2-AEB6-034B-9A3F-39096946448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17EA1917-D1CA-054D-86AE-730EB7F480BB}"/>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86ADB411-5107-3F40-A6BE-4F8C8E18FF9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7E1D3FE4-B404-A942-84EC-E651063C682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3F32CBEA-9A27-BA45-A96C-C0FD14A57FD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D6F0E24C-FB33-334F-A84F-AFB55C55F2D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b="0" dirty="0"/>
              <a:t>Arcade Expressions can be used for Labeling</a:t>
            </a:r>
            <a:br>
              <a:rPr lang="en-US" b="0" dirty="0"/>
            </a:br>
            <a:endParaRPr lang="en-US" b="0" dirty="0"/>
          </a:p>
        </p:txBody>
      </p:sp>
    </p:spTree>
    <p:extLst>
      <p:ext uri="{BB962C8B-B14F-4D97-AF65-F5344CB8AC3E}">
        <p14:creationId xmlns:p14="http://schemas.microsoft.com/office/powerpoint/2010/main" val="129282132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7ECF464-53E0-334A-8C34-9622E67CBB8D}"/>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9CA4053D-AC16-7C40-8B58-ACE4D0ACE0D2}"/>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58E0120B-191B-8045-A3EA-90097F6D9CE1}"/>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A2E20E79-8180-BB47-A7ED-DFBE71E434A7}"/>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E7E3C8A2-5B23-2344-9218-AFEF3EF2ABAC}"/>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9E19123B-7CBE-484E-9ADB-0F23BD3012F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CCA4A307-0759-7C42-A170-027488144AC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CDA9CABA-3C24-1E41-BF18-F651FA3562F7}"/>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A9D99355-3534-1946-8B34-F07D6F614FBB}"/>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0C53232E-B458-AA4C-A9A2-3D34EE0E24D5}"/>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A5AA106C-5E34-E040-B579-95B5E95E6C3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EC3D106E-4863-D94B-B8DD-3E1D9C3BFE4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FB6BCE11-00A8-A344-B570-F663D1487AF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614F1ADE-1654-A44F-9CDA-6F9500B2B289}"/>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8043F299-9E95-1C49-A9FF-0D217E874BF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01488932-C195-374B-BD4F-ED0C43C70CA4}"/>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7DE66AB9-47EB-244D-BF24-32F6A6FEB1D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A6556F6F-4F06-3F43-A55F-2F2929CD6B65}"/>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32E987BB-57DA-D34F-89C8-B3B3851F69F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F2BF2207-61F0-8647-A715-019CCE1070E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8D6FFFDE-0FEE-154A-ABEA-A0337EFE8B32}"/>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6E94F298-40FE-5B41-B566-2F2E34AF0F1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65B8789F-9D9E-EA40-9F72-EF854651030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ADB993D8-F806-E448-8A50-5758B661D28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3A8C8AED-45FB-5E48-A62E-5162D08B6B43}"/>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const</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10311996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err="1"/>
              <a:t>FeatureSets</a:t>
            </a:r>
            <a:endParaRPr lang="en-US" dirty="0"/>
          </a:p>
        </p:txBody>
      </p:sp>
    </p:spTree>
    <p:extLst>
      <p:ext uri="{BB962C8B-B14F-4D97-AF65-F5344CB8AC3E}">
        <p14:creationId xmlns:p14="http://schemas.microsoft.com/office/powerpoint/2010/main" val="2787390914"/>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E4D78F-3265-0A4C-8BEE-7C87CEF6F0B2}"/>
              </a:ext>
            </a:extLst>
          </p:cNvPr>
          <p:cNvGrpSpPr/>
          <p:nvPr/>
        </p:nvGrpSpPr>
        <p:grpSpPr>
          <a:xfrm>
            <a:off x="-7429" y="-15486"/>
            <a:ext cx="12206856" cy="6894515"/>
            <a:chOff x="-7429" y="-15486"/>
            <a:chExt cx="12206856" cy="6894515"/>
          </a:xfrm>
        </p:grpSpPr>
        <p:sp>
          <p:nvSpPr>
            <p:cNvPr id="15" name="shading (lower right)">
              <a:extLst>
                <a:ext uri="{FF2B5EF4-FFF2-40B4-BE49-F238E27FC236}">
                  <a16:creationId xmlns:a16="http://schemas.microsoft.com/office/drawing/2014/main" id="{4AC4AF7F-187D-4446-8DAA-8418361974A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6" name="Group 15">
              <a:extLst>
                <a:ext uri="{FF2B5EF4-FFF2-40B4-BE49-F238E27FC236}">
                  <a16:creationId xmlns:a16="http://schemas.microsoft.com/office/drawing/2014/main" id="{34F11A75-8E00-6A45-B3B7-C4E040EBEE54}"/>
                </a:ext>
              </a:extLst>
            </p:cNvPr>
            <p:cNvGrpSpPr/>
            <p:nvPr/>
          </p:nvGrpSpPr>
          <p:grpSpPr>
            <a:xfrm>
              <a:off x="-7429" y="0"/>
              <a:ext cx="12199429" cy="6879029"/>
              <a:chOff x="-7429" y="0"/>
              <a:chExt cx="12199429" cy="6879029"/>
            </a:xfrm>
          </p:grpSpPr>
          <p:grpSp>
            <p:nvGrpSpPr>
              <p:cNvPr id="17" name="Group 16">
                <a:extLst>
                  <a:ext uri="{FF2B5EF4-FFF2-40B4-BE49-F238E27FC236}">
                    <a16:creationId xmlns:a16="http://schemas.microsoft.com/office/drawing/2014/main" id="{5E88D82F-E4A8-9B40-B5EA-6301F38693ED}"/>
                  </a:ext>
                </a:extLst>
              </p:cNvPr>
              <p:cNvGrpSpPr/>
              <p:nvPr/>
            </p:nvGrpSpPr>
            <p:grpSpPr>
              <a:xfrm>
                <a:off x="0" y="0"/>
                <a:ext cx="12192000" cy="6858000"/>
                <a:chOff x="0" y="0"/>
                <a:chExt cx="12192000" cy="6858000"/>
              </a:xfrm>
            </p:grpSpPr>
            <p:grpSp>
              <p:nvGrpSpPr>
                <p:cNvPr id="19" name="Group 18" hidden="1">
                  <a:extLst>
                    <a:ext uri="{FF2B5EF4-FFF2-40B4-BE49-F238E27FC236}">
                      <a16:creationId xmlns:a16="http://schemas.microsoft.com/office/drawing/2014/main" id="{9A8B62AD-7696-6F4E-9AC7-8D6371072E3A}"/>
                    </a:ext>
                  </a:extLst>
                </p:cNvPr>
                <p:cNvGrpSpPr/>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250BB45F-F2AC-F940-95A5-7676ABD93C3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8" name="Picture 37">
                    <a:extLst>
                      <a:ext uri="{FF2B5EF4-FFF2-40B4-BE49-F238E27FC236}">
                        <a16:creationId xmlns:a16="http://schemas.microsoft.com/office/drawing/2014/main" id="{F9CF6C52-8AD0-9847-8400-A261007E0B94}"/>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0" name="Group 19">
                  <a:extLst>
                    <a:ext uri="{FF2B5EF4-FFF2-40B4-BE49-F238E27FC236}">
                      <a16:creationId xmlns:a16="http://schemas.microsoft.com/office/drawing/2014/main" id="{8BDFC370-B1A1-2E44-B279-CD394290D582}"/>
                    </a:ext>
                  </a:extLst>
                </p:cNvPr>
                <p:cNvGrpSpPr/>
                <p:nvPr/>
              </p:nvGrpSpPr>
              <p:grpSpPr>
                <a:xfrm>
                  <a:off x="208303" y="146055"/>
                  <a:ext cx="11731071" cy="6595922"/>
                  <a:chOff x="208303" y="146055"/>
                  <a:chExt cx="11731071" cy="6595922"/>
                </a:xfrm>
              </p:grpSpPr>
              <p:grpSp>
                <p:nvGrpSpPr>
                  <p:cNvPr id="21" name="Group 20">
                    <a:extLst>
                      <a:ext uri="{FF2B5EF4-FFF2-40B4-BE49-F238E27FC236}">
                        <a16:creationId xmlns:a16="http://schemas.microsoft.com/office/drawing/2014/main" id="{6B88758D-0DF4-1644-A0AB-679EE246C140}"/>
                      </a:ext>
                    </a:extLst>
                  </p:cNvPr>
                  <p:cNvGrpSpPr/>
                  <p:nvPr/>
                </p:nvGrpSpPr>
                <p:grpSpPr>
                  <a:xfrm>
                    <a:off x="11604987" y="146055"/>
                    <a:ext cx="334387" cy="435843"/>
                    <a:chOff x="11604987" y="146055"/>
                    <a:chExt cx="334387" cy="435843"/>
                  </a:xfrm>
                </p:grpSpPr>
                <p:grpSp>
                  <p:nvGrpSpPr>
                    <p:cNvPr id="29" name="Group 28">
                      <a:extLst>
                        <a:ext uri="{FF2B5EF4-FFF2-40B4-BE49-F238E27FC236}">
                          <a16:creationId xmlns:a16="http://schemas.microsoft.com/office/drawing/2014/main" id="{B7C4D02B-207F-2F40-B37E-61B424661FC5}"/>
                        </a:ext>
                      </a:extLst>
                    </p:cNvPr>
                    <p:cNvGrpSpPr>
                      <a:grpSpLocks noChangeAspect="1"/>
                    </p:cNvGrpSpPr>
                    <p:nvPr/>
                  </p:nvGrpSpPr>
                  <p:grpSpPr>
                    <a:xfrm>
                      <a:off x="11770125" y="399018"/>
                      <a:ext cx="169249" cy="182880"/>
                      <a:chOff x="7310041" y="760941"/>
                      <a:chExt cx="1043386" cy="1127422"/>
                    </a:xfrm>
                  </p:grpSpPr>
                  <p:sp>
                    <p:nvSpPr>
                      <p:cNvPr id="34" name="Freeform 33">
                        <a:extLst>
                          <a:ext uri="{FF2B5EF4-FFF2-40B4-BE49-F238E27FC236}">
                            <a16:creationId xmlns:a16="http://schemas.microsoft.com/office/drawing/2014/main" id="{46052DAC-CB43-8F4B-9949-B12752DF9F6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049B7107-7686-7541-A3F5-86FFCC07A79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5245C0EF-7EE7-F14B-B7F0-F9FD27E109C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334D8116-C28E-DF4E-9448-CCD4C46FA016}"/>
                        </a:ext>
                      </a:extLst>
                    </p:cNvPr>
                    <p:cNvGrpSpPr>
                      <a:grpSpLocks noChangeAspect="1"/>
                    </p:cNvGrpSpPr>
                    <p:nvPr/>
                  </p:nvGrpSpPr>
                  <p:grpSpPr>
                    <a:xfrm>
                      <a:off x="11604987" y="146055"/>
                      <a:ext cx="73152" cy="73152"/>
                      <a:chOff x="7310041" y="760941"/>
                      <a:chExt cx="1043386" cy="1127422"/>
                    </a:xfrm>
                  </p:grpSpPr>
                  <p:sp>
                    <p:nvSpPr>
                      <p:cNvPr id="31" name="Freeform 30">
                        <a:extLst>
                          <a:ext uri="{FF2B5EF4-FFF2-40B4-BE49-F238E27FC236}">
                            <a16:creationId xmlns:a16="http://schemas.microsoft.com/office/drawing/2014/main" id="{F7678FDC-BF04-FA48-87A9-428CD5EF764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F22821B0-C0EF-0945-AD81-E6C3BF0AEF1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590F95ED-6AB5-1046-A96F-AC86C1619AD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2" name="Group 21">
                    <a:extLst>
                      <a:ext uri="{FF2B5EF4-FFF2-40B4-BE49-F238E27FC236}">
                        <a16:creationId xmlns:a16="http://schemas.microsoft.com/office/drawing/2014/main" id="{FF54E37E-2EE8-9748-89C5-CA4B964563CB}"/>
                      </a:ext>
                    </a:extLst>
                  </p:cNvPr>
                  <p:cNvGrpSpPr/>
                  <p:nvPr/>
                </p:nvGrpSpPr>
                <p:grpSpPr>
                  <a:xfrm>
                    <a:off x="208303" y="5787704"/>
                    <a:ext cx="437544" cy="389381"/>
                    <a:chOff x="9178262" y="1315181"/>
                    <a:chExt cx="437544" cy="389381"/>
                  </a:xfrm>
                </p:grpSpPr>
                <p:pic>
                  <p:nvPicPr>
                    <p:cNvPr id="27" name="Picture 26">
                      <a:extLst>
                        <a:ext uri="{FF2B5EF4-FFF2-40B4-BE49-F238E27FC236}">
                          <a16:creationId xmlns:a16="http://schemas.microsoft.com/office/drawing/2014/main" id="{43F1FCF2-CB85-0345-B819-A03D1E9A2CE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8" name="Picture 27">
                      <a:extLst>
                        <a:ext uri="{FF2B5EF4-FFF2-40B4-BE49-F238E27FC236}">
                          <a16:creationId xmlns:a16="http://schemas.microsoft.com/office/drawing/2014/main" id="{A9840903-3372-0B40-85C9-E98AF08B8F0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3" name="Group 22">
                    <a:extLst>
                      <a:ext uri="{FF2B5EF4-FFF2-40B4-BE49-F238E27FC236}">
                        <a16:creationId xmlns:a16="http://schemas.microsoft.com/office/drawing/2014/main" id="{90EEB632-5235-7D48-A73B-36664FCE37CF}"/>
                      </a:ext>
                    </a:extLst>
                  </p:cNvPr>
                  <p:cNvGrpSpPr/>
                  <p:nvPr/>
                </p:nvGrpSpPr>
                <p:grpSpPr>
                  <a:xfrm>
                    <a:off x="250899" y="6421937"/>
                    <a:ext cx="669934" cy="274320"/>
                    <a:chOff x="9445759" y="1430242"/>
                    <a:chExt cx="669934" cy="274320"/>
                  </a:xfrm>
                </p:grpSpPr>
                <p:pic>
                  <p:nvPicPr>
                    <p:cNvPr id="25" name="Picture 24">
                      <a:extLst>
                        <a:ext uri="{FF2B5EF4-FFF2-40B4-BE49-F238E27FC236}">
                          <a16:creationId xmlns:a16="http://schemas.microsoft.com/office/drawing/2014/main" id="{770CAC9A-CFC6-BE4C-9D25-6F134C41F38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28991CA2-7FBB-6F40-842D-73D07960463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4" name="Picture 23">
                    <a:extLst>
                      <a:ext uri="{FF2B5EF4-FFF2-40B4-BE49-F238E27FC236}">
                        <a16:creationId xmlns:a16="http://schemas.microsoft.com/office/drawing/2014/main" id="{1B089416-94E7-894F-8094-00CCB26090A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8" name="Picture 17">
                <a:extLst>
                  <a:ext uri="{FF2B5EF4-FFF2-40B4-BE49-F238E27FC236}">
                    <a16:creationId xmlns:a16="http://schemas.microsoft.com/office/drawing/2014/main" id="{CDFADF39-A8D8-6F4C-A61A-965CC700E85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err="1"/>
              <a:t>FeatureSet</a:t>
            </a:r>
            <a:r>
              <a:rPr lang="en-US" sz="3200" dirty="0"/>
              <a:t> Functions</a:t>
            </a:r>
          </a:p>
        </p:txBody>
      </p:sp>
      <p:sp>
        <p:nvSpPr>
          <p:cNvPr id="7" name="Content Placeholder 2"/>
          <p:cNvSpPr>
            <a:spLocks noGrp="1"/>
          </p:cNvSpPr>
          <p:nvPr>
            <p:ph sz="half" idx="2"/>
          </p:nvPr>
        </p:nvSpPr>
        <p:spPr>
          <a:xfrm>
            <a:off x="178824" y="4175561"/>
            <a:ext cx="11444074" cy="1239890"/>
          </a:xfrm>
        </p:spPr>
        <p:txBody>
          <a:bodyPr/>
          <a:lstStyle/>
          <a:p>
            <a:pPr marL="914400" lvl="1" indent="-457200">
              <a:buFont typeface="Arial" panose="020B0604020202020204" pitchFamily="34" charset="0"/>
              <a:buChar char="•"/>
            </a:pPr>
            <a:r>
              <a:rPr lang="en-US" sz="2600" dirty="0"/>
              <a:t>Represents a connection to a set of </a:t>
            </a:r>
            <a:r>
              <a:rPr lang="en-US" sz="2600" dirty="0">
                <a:hlinkClick r:id="rId7"/>
              </a:rPr>
              <a:t>Features</a:t>
            </a:r>
            <a:r>
              <a:rPr lang="en-US" sz="2600" dirty="0"/>
              <a:t> in memory or in a server.</a:t>
            </a:r>
          </a:p>
          <a:p>
            <a:pPr marL="914400" lvl="1" indent="-457200">
              <a:buFont typeface="Arial" panose="020B0604020202020204" pitchFamily="34" charset="0"/>
              <a:buChar char="•"/>
            </a:pPr>
            <a:r>
              <a:rPr lang="en-US" sz="2600" dirty="0"/>
              <a:t>Lazy, </a:t>
            </a:r>
            <a:r>
              <a:rPr lang="en-US" sz="2600" dirty="0" err="1"/>
              <a:t>iterable</a:t>
            </a:r>
            <a:r>
              <a:rPr lang="en-US" sz="26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229053562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84EDF99-7E7B-9A46-A3FC-715C22A70250}"/>
              </a:ext>
            </a:extLst>
          </p:cNvPr>
          <p:cNvGrpSpPr/>
          <p:nvPr/>
        </p:nvGrpSpPr>
        <p:grpSpPr>
          <a:xfrm>
            <a:off x="-7429" y="-15486"/>
            <a:ext cx="12206856" cy="6894515"/>
            <a:chOff x="-7429" y="-15486"/>
            <a:chExt cx="12206856" cy="6894515"/>
          </a:xfrm>
        </p:grpSpPr>
        <p:sp>
          <p:nvSpPr>
            <p:cNvPr id="20" name="shading (lower right)">
              <a:extLst>
                <a:ext uri="{FF2B5EF4-FFF2-40B4-BE49-F238E27FC236}">
                  <a16:creationId xmlns:a16="http://schemas.microsoft.com/office/drawing/2014/main" id="{35F52983-D7C8-3640-84DF-04B15D9F90EB}"/>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1" name="Group 20">
              <a:extLst>
                <a:ext uri="{FF2B5EF4-FFF2-40B4-BE49-F238E27FC236}">
                  <a16:creationId xmlns:a16="http://schemas.microsoft.com/office/drawing/2014/main" id="{5CE32128-9272-C846-95E7-BFC972C79D00}"/>
                </a:ext>
              </a:extLst>
            </p:cNvPr>
            <p:cNvGrpSpPr/>
            <p:nvPr/>
          </p:nvGrpSpPr>
          <p:grpSpPr>
            <a:xfrm>
              <a:off x="-7429" y="0"/>
              <a:ext cx="12199429" cy="6879029"/>
              <a:chOff x="-7429" y="0"/>
              <a:chExt cx="12199429" cy="6879029"/>
            </a:xfrm>
          </p:grpSpPr>
          <p:grpSp>
            <p:nvGrpSpPr>
              <p:cNvPr id="22" name="Group 21">
                <a:extLst>
                  <a:ext uri="{FF2B5EF4-FFF2-40B4-BE49-F238E27FC236}">
                    <a16:creationId xmlns:a16="http://schemas.microsoft.com/office/drawing/2014/main" id="{CF40D092-7AC9-884D-92AC-9A3DCB386745}"/>
                  </a:ext>
                </a:extLst>
              </p:cNvPr>
              <p:cNvGrpSpPr/>
              <p:nvPr/>
            </p:nvGrpSpPr>
            <p:grpSpPr>
              <a:xfrm>
                <a:off x="0" y="0"/>
                <a:ext cx="12192000" cy="6858000"/>
                <a:chOff x="0" y="0"/>
                <a:chExt cx="12192000" cy="6858000"/>
              </a:xfrm>
            </p:grpSpPr>
            <p:grpSp>
              <p:nvGrpSpPr>
                <p:cNvPr id="24" name="Group 23" hidden="1">
                  <a:extLst>
                    <a:ext uri="{FF2B5EF4-FFF2-40B4-BE49-F238E27FC236}">
                      <a16:creationId xmlns:a16="http://schemas.microsoft.com/office/drawing/2014/main" id="{EF4B1BED-EE96-8F45-818A-F4580DE21B02}"/>
                    </a:ext>
                  </a:extLst>
                </p:cNvPr>
                <p:cNvGrpSpPr/>
                <p:nvPr/>
              </p:nvGrpSpPr>
              <p:grpSpPr>
                <a:xfrm>
                  <a:off x="0" y="0"/>
                  <a:ext cx="12192000" cy="6858000"/>
                  <a:chOff x="0" y="0"/>
                  <a:chExt cx="12192000" cy="6858000"/>
                </a:xfrm>
              </p:grpSpPr>
              <p:sp>
                <p:nvSpPr>
                  <p:cNvPr id="42" name="Rectangle 41">
                    <a:extLst>
                      <a:ext uri="{FF2B5EF4-FFF2-40B4-BE49-F238E27FC236}">
                        <a16:creationId xmlns:a16="http://schemas.microsoft.com/office/drawing/2014/main" id="{D7ED122B-42DA-2842-8394-22EF61EE3CF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3" name="Picture 42">
                    <a:extLst>
                      <a:ext uri="{FF2B5EF4-FFF2-40B4-BE49-F238E27FC236}">
                        <a16:creationId xmlns:a16="http://schemas.microsoft.com/office/drawing/2014/main" id="{76F8816D-8D6F-DC42-942A-4D21E207676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5" name="Group 24">
                  <a:extLst>
                    <a:ext uri="{FF2B5EF4-FFF2-40B4-BE49-F238E27FC236}">
                      <a16:creationId xmlns:a16="http://schemas.microsoft.com/office/drawing/2014/main" id="{81912886-E011-A44A-924D-367E4D5753B5}"/>
                    </a:ext>
                  </a:extLst>
                </p:cNvPr>
                <p:cNvGrpSpPr/>
                <p:nvPr/>
              </p:nvGrpSpPr>
              <p:grpSpPr>
                <a:xfrm>
                  <a:off x="208303" y="146055"/>
                  <a:ext cx="11731071" cy="6595922"/>
                  <a:chOff x="208303" y="146055"/>
                  <a:chExt cx="11731071" cy="6595922"/>
                </a:xfrm>
              </p:grpSpPr>
              <p:grpSp>
                <p:nvGrpSpPr>
                  <p:cNvPr id="26" name="Group 25">
                    <a:extLst>
                      <a:ext uri="{FF2B5EF4-FFF2-40B4-BE49-F238E27FC236}">
                        <a16:creationId xmlns:a16="http://schemas.microsoft.com/office/drawing/2014/main" id="{C066FD52-1176-1241-BC10-B8CB358B8DDE}"/>
                      </a:ext>
                    </a:extLst>
                  </p:cNvPr>
                  <p:cNvGrpSpPr/>
                  <p:nvPr/>
                </p:nvGrpSpPr>
                <p:grpSpPr>
                  <a:xfrm>
                    <a:off x="11604987" y="146055"/>
                    <a:ext cx="334387" cy="435843"/>
                    <a:chOff x="11604987" y="146055"/>
                    <a:chExt cx="334387" cy="435843"/>
                  </a:xfrm>
                </p:grpSpPr>
                <p:grpSp>
                  <p:nvGrpSpPr>
                    <p:cNvPr id="34" name="Group 33">
                      <a:extLst>
                        <a:ext uri="{FF2B5EF4-FFF2-40B4-BE49-F238E27FC236}">
                          <a16:creationId xmlns:a16="http://schemas.microsoft.com/office/drawing/2014/main" id="{AC1CE5F3-B837-8042-A086-B0150CA68A0B}"/>
                        </a:ext>
                      </a:extLst>
                    </p:cNvPr>
                    <p:cNvGrpSpPr>
                      <a:grpSpLocks noChangeAspect="1"/>
                    </p:cNvGrpSpPr>
                    <p:nvPr/>
                  </p:nvGrpSpPr>
                  <p:grpSpPr>
                    <a:xfrm>
                      <a:off x="11770125" y="399018"/>
                      <a:ext cx="169249" cy="182880"/>
                      <a:chOff x="7310041" y="760941"/>
                      <a:chExt cx="1043386" cy="1127422"/>
                    </a:xfrm>
                  </p:grpSpPr>
                  <p:sp>
                    <p:nvSpPr>
                      <p:cNvPr id="39" name="Freeform 38">
                        <a:extLst>
                          <a:ext uri="{FF2B5EF4-FFF2-40B4-BE49-F238E27FC236}">
                            <a16:creationId xmlns:a16="http://schemas.microsoft.com/office/drawing/2014/main" id="{5EE6F01D-2E7F-404E-BF68-9FB80208CBE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0" name="Rectangle 39">
                        <a:extLst>
                          <a:ext uri="{FF2B5EF4-FFF2-40B4-BE49-F238E27FC236}">
                            <a16:creationId xmlns:a16="http://schemas.microsoft.com/office/drawing/2014/main" id="{D8248D5D-8104-2A4D-BC07-F95EDFFCAB4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1" name="Rectangle 40">
                        <a:extLst>
                          <a:ext uri="{FF2B5EF4-FFF2-40B4-BE49-F238E27FC236}">
                            <a16:creationId xmlns:a16="http://schemas.microsoft.com/office/drawing/2014/main" id="{196988FF-99A1-B742-A1C6-92EAE70587B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5" name="Group 34">
                      <a:extLst>
                        <a:ext uri="{FF2B5EF4-FFF2-40B4-BE49-F238E27FC236}">
                          <a16:creationId xmlns:a16="http://schemas.microsoft.com/office/drawing/2014/main" id="{51F7D49E-55BF-6A41-9908-D721BC0F77E9}"/>
                        </a:ext>
                      </a:extLst>
                    </p:cNvPr>
                    <p:cNvGrpSpPr>
                      <a:grpSpLocks noChangeAspect="1"/>
                    </p:cNvGrpSpPr>
                    <p:nvPr/>
                  </p:nvGrpSpPr>
                  <p:grpSpPr>
                    <a:xfrm>
                      <a:off x="11604987" y="146055"/>
                      <a:ext cx="73152" cy="73152"/>
                      <a:chOff x="7310041" y="760941"/>
                      <a:chExt cx="1043386" cy="1127422"/>
                    </a:xfrm>
                  </p:grpSpPr>
                  <p:sp>
                    <p:nvSpPr>
                      <p:cNvPr id="36" name="Freeform 35">
                        <a:extLst>
                          <a:ext uri="{FF2B5EF4-FFF2-40B4-BE49-F238E27FC236}">
                            <a16:creationId xmlns:a16="http://schemas.microsoft.com/office/drawing/2014/main" id="{3343DA46-56E0-D64B-8610-87D956CFD7E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EB3056AA-028F-124B-A862-427ED50907A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8" name="Rectangle 37">
                        <a:extLst>
                          <a:ext uri="{FF2B5EF4-FFF2-40B4-BE49-F238E27FC236}">
                            <a16:creationId xmlns:a16="http://schemas.microsoft.com/office/drawing/2014/main" id="{302C9286-BB1E-F249-B226-03D9DC44ACD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7" name="Group 26">
                    <a:extLst>
                      <a:ext uri="{FF2B5EF4-FFF2-40B4-BE49-F238E27FC236}">
                        <a16:creationId xmlns:a16="http://schemas.microsoft.com/office/drawing/2014/main" id="{26F2E295-DFCA-C041-802A-EF1C9E41B2F2}"/>
                      </a:ext>
                    </a:extLst>
                  </p:cNvPr>
                  <p:cNvGrpSpPr/>
                  <p:nvPr/>
                </p:nvGrpSpPr>
                <p:grpSpPr>
                  <a:xfrm>
                    <a:off x="208303" y="5787704"/>
                    <a:ext cx="437544" cy="389381"/>
                    <a:chOff x="9178262" y="1315181"/>
                    <a:chExt cx="437544" cy="389381"/>
                  </a:xfrm>
                </p:grpSpPr>
                <p:pic>
                  <p:nvPicPr>
                    <p:cNvPr id="32" name="Picture 31">
                      <a:extLst>
                        <a:ext uri="{FF2B5EF4-FFF2-40B4-BE49-F238E27FC236}">
                          <a16:creationId xmlns:a16="http://schemas.microsoft.com/office/drawing/2014/main" id="{6EB7CA6C-977D-D444-B39A-FA63EC80948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3" name="Picture 32">
                      <a:extLst>
                        <a:ext uri="{FF2B5EF4-FFF2-40B4-BE49-F238E27FC236}">
                          <a16:creationId xmlns:a16="http://schemas.microsoft.com/office/drawing/2014/main" id="{228380B1-35E2-3547-A1E3-40786BA09EC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8" name="Group 27">
                    <a:extLst>
                      <a:ext uri="{FF2B5EF4-FFF2-40B4-BE49-F238E27FC236}">
                        <a16:creationId xmlns:a16="http://schemas.microsoft.com/office/drawing/2014/main" id="{5E680F8B-9066-5245-B2C3-33AF6FCCCDA6}"/>
                      </a:ext>
                    </a:extLst>
                  </p:cNvPr>
                  <p:cNvGrpSpPr/>
                  <p:nvPr/>
                </p:nvGrpSpPr>
                <p:grpSpPr>
                  <a:xfrm>
                    <a:off x="250899" y="6421937"/>
                    <a:ext cx="669934" cy="274320"/>
                    <a:chOff x="9445759" y="1430242"/>
                    <a:chExt cx="669934" cy="274320"/>
                  </a:xfrm>
                </p:grpSpPr>
                <p:pic>
                  <p:nvPicPr>
                    <p:cNvPr id="30" name="Picture 29">
                      <a:extLst>
                        <a:ext uri="{FF2B5EF4-FFF2-40B4-BE49-F238E27FC236}">
                          <a16:creationId xmlns:a16="http://schemas.microsoft.com/office/drawing/2014/main" id="{8102015B-B186-A741-9C26-246A041B3E7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1" name="Picture 30">
                      <a:extLst>
                        <a:ext uri="{FF2B5EF4-FFF2-40B4-BE49-F238E27FC236}">
                          <a16:creationId xmlns:a16="http://schemas.microsoft.com/office/drawing/2014/main" id="{D4C6214C-E05C-F64F-9E5F-A930DC5603B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9" name="Picture 28">
                    <a:extLst>
                      <a:ext uri="{FF2B5EF4-FFF2-40B4-BE49-F238E27FC236}">
                        <a16:creationId xmlns:a16="http://schemas.microsoft.com/office/drawing/2014/main" id="{D74AFF8F-50EA-1344-A359-7A64E747029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23" name="Picture 22">
                <a:extLst>
                  <a:ext uri="{FF2B5EF4-FFF2-40B4-BE49-F238E27FC236}">
                    <a16:creationId xmlns:a16="http://schemas.microsoft.com/office/drawing/2014/main" id="{83CF8BCE-EF16-4749-ABE9-51D127272B4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26896243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1BEFAEB-32BB-3A40-9C1D-021AFD72CF4A}"/>
              </a:ext>
            </a:extLst>
          </p:cNvPr>
          <p:cNvGrpSpPr/>
          <p:nvPr/>
        </p:nvGrpSpPr>
        <p:grpSpPr>
          <a:xfrm>
            <a:off x="-7429" y="-15486"/>
            <a:ext cx="12206856" cy="6894515"/>
            <a:chOff x="-7429" y="-15486"/>
            <a:chExt cx="12206856" cy="6894515"/>
          </a:xfrm>
        </p:grpSpPr>
        <p:sp>
          <p:nvSpPr>
            <p:cNvPr id="14" name="shading (lower right)">
              <a:extLst>
                <a:ext uri="{FF2B5EF4-FFF2-40B4-BE49-F238E27FC236}">
                  <a16:creationId xmlns:a16="http://schemas.microsoft.com/office/drawing/2014/main" id="{FEB4597D-8309-1B47-B494-508E5DC86B3E}"/>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5" name="Group 14">
              <a:extLst>
                <a:ext uri="{FF2B5EF4-FFF2-40B4-BE49-F238E27FC236}">
                  <a16:creationId xmlns:a16="http://schemas.microsoft.com/office/drawing/2014/main" id="{2E8A29DE-5728-E94E-83C7-CC5C48DC1AFD}"/>
                </a:ext>
              </a:extLst>
            </p:cNvPr>
            <p:cNvGrpSpPr/>
            <p:nvPr/>
          </p:nvGrpSpPr>
          <p:grpSpPr>
            <a:xfrm>
              <a:off x="-7429" y="0"/>
              <a:ext cx="12199429" cy="6879029"/>
              <a:chOff x="-7429" y="0"/>
              <a:chExt cx="12199429" cy="6879029"/>
            </a:xfrm>
          </p:grpSpPr>
          <p:grpSp>
            <p:nvGrpSpPr>
              <p:cNvPr id="16" name="Group 15">
                <a:extLst>
                  <a:ext uri="{FF2B5EF4-FFF2-40B4-BE49-F238E27FC236}">
                    <a16:creationId xmlns:a16="http://schemas.microsoft.com/office/drawing/2014/main" id="{B8DB368C-A59B-A348-BBAC-E9983888DCB1}"/>
                  </a:ext>
                </a:extLst>
              </p:cNvPr>
              <p:cNvGrpSpPr/>
              <p:nvPr/>
            </p:nvGrpSpPr>
            <p:grpSpPr>
              <a:xfrm>
                <a:off x="0" y="0"/>
                <a:ext cx="12192000" cy="6858000"/>
                <a:chOff x="0" y="0"/>
                <a:chExt cx="12192000" cy="6858000"/>
              </a:xfrm>
            </p:grpSpPr>
            <p:grpSp>
              <p:nvGrpSpPr>
                <p:cNvPr id="18" name="Group 17" hidden="1">
                  <a:extLst>
                    <a:ext uri="{FF2B5EF4-FFF2-40B4-BE49-F238E27FC236}">
                      <a16:creationId xmlns:a16="http://schemas.microsoft.com/office/drawing/2014/main" id="{9DF6A7E5-F6C8-724E-88D4-2D3268B9D8C0}"/>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2C219F88-321E-E048-836A-37B23CBC56F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7" name="Picture 36">
                    <a:extLst>
                      <a:ext uri="{FF2B5EF4-FFF2-40B4-BE49-F238E27FC236}">
                        <a16:creationId xmlns:a16="http://schemas.microsoft.com/office/drawing/2014/main" id="{52C99463-54E2-824F-9DB9-7D16C79ECBFE}"/>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9" name="Group 18">
                  <a:extLst>
                    <a:ext uri="{FF2B5EF4-FFF2-40B4-BE49-F238E27FC236}">
                      <a16:creationId xmlns:a16="http://schemas.microsoft.com/office/drawing/2014/main" id="{5D4147F0-783A-6A48-BD76-E130AA5C5DFA}"/>
                    </a:ext>
                  </a:extLst>
                </p:cNvPr>
                <p:cNvGrpSpPr/>
                <p:nvPr/>
              </p:nvGrpSpPr>
              <p:grpSpPr>
                <a:xfrm>
                  <a:off x="208303" y="146055"/>
                  <a:ext cx="11731071" cy="6595922"/>
                  <a:chOff x="208303" y="146055"/>
                  <a:chExt cx="11731071" cy="6595922"/>
                </a:xfrm>
              </p:grpSpPr>
              <p:grpSp>
                <p:nvGrpSpPr>
                  <p:cNvPr id="20" name="Group 19">
                    <a:extLst>
                      <a:ext uri="{FF2B5EF4-FFF2-40B4-BE49-F238E27FC236}">
                        <a16:creationId xmlns:a16="http://schemas.microsoft.com/office/drawing/2014/main" id="{2EB8B89B-E93D-4447-BC31-6CB43402AA2C}"/>
                      </a:ext>
                    </a:extLst>
                  </p:cNvPr>
                  <p:cNvGrpSpPr/>
                  <p:nvPr/>
                </p:nvGrpSpPr>
                <p:grpSpPr>
                  <a:xfrm>
                    <a:off x="11604987" y="146055"/>
                    <a:ext cx="334387" cy="435843"/>
                    <a:chOff x="11604987" y="146055"/>
                    <a:chExt cx="334387" cy="435843"/>
                  </a:xfrm>
                </p:grpSpPr>
                <p:grpSp>
                  <p:nvGrpSpPr>
                    <p:cNvPr id="28" name="Group 27">
                      <a:extLst>
                        <a:ext uri="{FF2B5EF4-FFF2-40B4-BE49-F238E27FC236}">
                          <a16:creationId xmlns:a16="http://schemas.microsoft.com/office/drawing/2014/main" id="{4B64BF2F-6A81-EE4D-824C-01C1F981A085}"/>
                        </a:ext>
                      </a:extLst>
                    </p:cNvPr>
                    <p:cNvGrpSpPr>
                      <a:grpSpLocks noChangeAspect="1"/>
                    </p:cNvGrpSpPr>
                    <p:nvPr/>
                  </p:nvGrpSpPr>
                  <p:grpSpPr>
                    <a:xfrm>
                      <a:off x="11770125" y="399018"/>
                      <a:ext cx="169249" cy="182880"/>
                      <a:chOff x="7310041" y="760941"/>
                      <a:chExt cx="1043386" cy="1127422"/>
                    </a:xfrm>
                  </p:grpSpPr>
                  <p:sp>
                    <p:nvSpPr>
                      <p:cNvPr id="33" name="Freeform 32">
                        <a:extLst>
                          <a:ext uri="{FF2B5EF4-FFF2-40B4-BE49-F238E27FC236}">
                            <a16:creationId xmlns:a16="http://schemas.microsoft.com/office/drawing/2014/main" id="{382A5985-AAAC-0542-B677-5654B9C5589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BA934314-7E10-DC4A-AD22-6B760D696CC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E23DE81F-86BA-2746-A037-15F14C082F1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9" name="Group 28">
                      <a:extLst>
                        <a:ext uri="{FF2B5EF4-FFF2-40B4-BE49-F238E27FC236}">
                          <a16:creationId xmlns:a16="http://schemas.microsoft.com/office/drawing/2014/main" id="{0C22A34B-6857-1643-BD76-AE55341E0A92}"/>
                        </a:ext>
                      </a:extLst>
                    </p:cNvPr>
                    <p:cNvGrpSpPr>
                      <a:grpSpLocks noChangeAspect="1"/>
                    </p:cNvGrpSpPr>
                    <p:nvPr/>
                  </p:nvGrpSpPr>
                  <p:grpSpPr>
                    <a:xfrm>
                      <a:off x="11604987" y="146055"/>
                      <a:ext cx="73152" cy="73152"/>
                      <a:chOff x="7310041" y="760941"/>
                      <a:chExt cx="1043386" cy="1127422"/>
                    </a:xfrm>
                  </p:grpSpPr>
                  <p:sp>
                    <p:nvSpPr>
                      <p:cNvPr id="30" name="Freeform 29">
                        <a:extLst>
                          <a:ext uri="{FF2B5EF4-FFF2-40B4-BE49-F238E27FC236}">
                            <a16:creationId xmlns:a16="http://schemas.microsoft.com/office/drawing/2014/main" id="{EEFAFAAB-C63F-CE49-9D91-73C8B182A85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DFCDDDA1-F621-2F4B-A559-71B2180F3FD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3315003E-C0CE-0648-84E4-643C63B7806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1" name="Group 20">
                    <a:extLst>
                      <a:ext uri="{FF2B5EF4-FFF2-40B4-BE49-F238E27FC236}">
                        <a16:creationId xmlns:a16="http://schemas.microsoft.com/office/drawing/2014/main" id="{296D3322-30E4-F448-8277-A9DB0CB39016}"/>
                      </a:ext>
                    </a:extLst>
                  </p:cNvPr>
                  <p:cNvGrpSpPr/>
                  <p:nvPr/>
                </p:nvGrpSpPr>
                <p:grpSpPr>
                  <a:xfrm>
                    <a:off x="208303" y="5787704"/>
                    <a:ext cx="437544" cy="389381"/>
                    <a:chOff x="9178262" y="1315181"/>
                    <a:chExt cx="437544" cy="389381"/>
                  </a:xfrm>
                </p:grpSpPr>
                <p:pic>
                  <p:nvPicPr>
                    <p:cNvPr id="26" name="Picture 25">
                      <a:extLst>
                        <a:ext uri="{FF2B5EF4-FFF2-40B4-BE49-F238E27FC236}">
                          <a16:creationId xmlns:a16="http://schemas.microsoft.com/office/drawing/2014/main" id="{BECDAAFC-6B0D-C549-9466-09484822961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7" name="Picture 26">
                      <a:extLst>
                        <a:ext uri="{FF2B5EF4-FFF2-40B4-BE49-F238E27FC236}">
                          <a16:creationId xmlns:a16="http://schemas.microsoft.com/office/drawing/2014/main" id="{ECC44CA0-DDE3-A946-9044-B92522306D0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2" name="Group 21">
                    <a:extLst>
                      <a:ext uri="{FF2B5EF4-FFF2-40B4-BE49-F238E27FC236}">
                        <a16:creationId xmlns:a16="http://schemas.microsoft.com/office/drawing/2014/main" id="{30B61025-B76E-3441-9308-18ADF25FE796}"/>
                      </a:ext>
                    </a:extLst>
                  </p:cNvPr>
                  <p:cNvGrpSpPr/>
                  <p:nvPr/>
                </p:nvGrpSpPr>
                <p:grpSpPr>
                  <a:xfrm>
                    <a:off x="250899" y="6421937"/>
                    <a:ext cx="669934" cy="274320"/>
                    <a:chOff x="9445759" y="1430242"/>
                    <a:chExt cx="669934" cy="274320"/>
                  </a:xfrm>
                </p:grpSpPr>
                <p:pic>
                  <p:nvPicPr>
                    <p:cNvPr id="24" name="Picture 23">
                      <a:extLst>
                        <a:ext uri="{FF2B5EF4-FFF2-40B4-BE49-F238E27FC236}">
                          <a16:creationId xmlns:a16="http://schemas.microsoft.com/office/drawing/2014/main" id="{AD481596-63DA-CC44-8E97-2E3D080D4FD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6893D15B-4C83-9042-866A-67D8423AE11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3" name="Picture 22">
                    <a:extLst>
                      <a:ext uri="{FF2B5EF4-FFF2-40B4-BE49-F238E27FC236}">
                        <a16:creationId xmlns:a16="http://schemas.microsoft.com/office/drawing/2014/main" id="{1FAF5FCE-3907-8045-98D8-41E1D502FEC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7" name="Picture 16">
                <a:extLst>
                  <a:ext uri="{FF2B5EF4-FFF2-40B4-BE49-F238E27FC236}">
                    <a16:creationId xmlns:a16="http://schemas.microsoft.com/office/drawing/2014/main" id="{0159B9ED-0037-FC48-9EDF-9F5A2ED3EB76}"/>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p>
          <a:p>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p>
          <a:p>
            <a:pPr marL="800100" lvl="1" indent="-342900">
              <a:buFont typeface="Arial" panose="020B0604020202020204" pitchFamily="34" charset="0"/>
              <a:buChar char="•"/>
            </a:pPr>
            <a:r>
              <a:rPr lang="en-GB" sz="2400" dirty="0"/>
              <a:t>Designed for web maps and web scenes (ArcGIS Pro/JS API/Runtime)</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2497359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p:txBody>
          <a:bodyPr/>
          <a:lstStyle/>
          <a:p>
            <a:r>
              <a:rPr lang="en-US" dirty="0"/>
              <a:t>Take your apps to the next level</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0" y="1994006"/>
            <a:ext cx="9387068" cy="1477328"/>
          </a:xfrm>
        </p:spPr>
        <p:txBody>
          <a:bodyPr/>
          <a:lstStyle/>
          <a:p>
            <a:r>
              <a:rPr lang="en-US" dirty="0"/>
              <a:t>Generate Arcade for your users</a:t>
            </a:r>
          </a:p>
        </p:txBody>
      </p:sp>
    </p:spTree>
    <p:extLst>
      <p:ext uri="{BB962C8B-B14F-4D97-AF65-F5344CB8AC3E}">
        <p14:creationId xmlns:p14="http://schemas.microsoft.com/office/powerpoint/2010/main" val="126836761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FFD00C-D010-4046-B3F5-8FC219778B4F}"/>
              </a:ext>
            </a:extLst>
          </p:cNvPr>
          <p:cNvGrpSpPr/>
          <p:nvPr/>
        </p:nvGrpSpPr>
        <p:grpSpPr>
          <a:xfrm>
            <a:off x="-7429" y="-15486"/>
            <a:ext cx="12206856" cy="6894515"/>
            <a:chOff x="-7429" y="-15486"/>
            <a:chExt cx="12206856" cy="6894515"/>
          </a:xfrm>
        </p:grpSpPr>
        <p:sp>
          <p:nvSpPr>
            <p:cNvPr id="11" name="shading (lower right)">
              <a:extLst>
                <a:ext uri="{FF2B5EF4-FFF2-40B4-BE49-F238E27FC236}">
                  <a16:creationId xmlns:a16="http://schemas.microsoft.com/office/drawing/2014/main" id="{0B8F2C29-46AB-D943-A7DE-6CC3708BE6EE}"/>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 name="Group 11">
              <a:extLst>
                <a:ext uri="{FF2B5EF4-FFF2-40B4-BE49-F238E27FC236}">
                  <a16:creationId xmlns:a16="http://schemas.microsoft.com/office/drawing/2014/main" id="{AF2F1F77-C770-4F40-841F-5CBD7D8A0780}"/>
                </a:ext>
              </a:extLst>
            </p:cNvPr>
            <p:cNvGrpSpPr/>
            <p:nvPr/>
          </p:nvGrpSpPr>
          <p:grpSpPr>
            <a:xfrm>
              <a:off x="-7429" y="0"/>
              <a:ext cx="12199429" cy="6879029"/>
              <a:chOff x="-7429" y="0"/>
              <a:chExt cx="12199429" cy="6879029"/>
            </a:xfrm>
          </p:grpSpPr>
          <p:grpSp>
            <p:nvGrpSpPr>
              <p:cNvPr id="13" name="Group 12">
                <a:extLst>
                  <a:ext uri="{FF2B5EF4-FFF2-40B4-BE49-F238E27FC236}">
                    <a16:creationId xmlns:a16="http://schemas.microsoft.com/office/drawing/2014/main" id="{B5669F16-D8FF-7C40-BD0C-A3F07D9EF13B}"/>
                  </a:ext>
                </a:extLst>
              </p:cNvPr>
              <p:cNvGrpSpPr/>
              <p:nvPr/>
            </p:nvGrpSpPr>
            <p:grpSpPr>
              <a:xfrm>
                <a:off x="0" y="0"/>
                <a:ext cx="12192000" cy="6858000"/>
                <a:chOff x="0" y="0"/>
                <a:chExt cx="12192000" cy="6858000"/>
              </a:xfrm>
            </p:grpSpPr>
            <p:grpSp>
              <p:nvGrpSpPr>
                <p:cNvPr id="15" name="Group 14" hidden="1">
                  <a:extLst>
                    <a:ext uri="{FF2B5EF4-FFF2-40B4-BE49-F238E27FC236}">
                      <a16:creationId xmlns:a16="http://schemas.microsoft.com/office/drawing/2014/main" id="{43F56654-D132-A443-B2B7-ADA7769A3D99}"/>
                    </a:ext>
                  </a:extLst>
                </p:cNvPr>
                <p:cNvGrpSpPr/>
                <p:nvPr/>
              </p:nvGrpSpPr>
              <p:grpSpPr>
                <a:xfrm>
                  <a:off x="0" y="0"/>
                  <a:ext cx="12192000" cy="6858000"/>
                  <a:chOff x="0" y="0"/>
                  <a:chExt cx="12192000" cy="6858000"/>
                </a:xfrm>
              </p:grpSpPr>
              <p:sp>
                <p:nvSpPr>
                  <p:cNvPr id="34" name="Rectangle 33">
                    <a:extLst>
                      <a:ext uri="{FF2B5EF4-FFF2-40B4-BE49-F238E27FC236}">
                        <a16:creationId xmlns:a16="http://schemas.microsoft.com/office/drawing/2014/main" id="{94016696-2810-F447-82CA-02B82DEFB6F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5" name="Picture 34">
                    <a:extLst>
                      <a:ext uri="{FF2B5EF4-FFF2-40B4-BE49-F238E27FC236}">
                        <a16:creationId xmlns:a16="http://schemas.microsoft.com/office/drawing/2014/main" id="{569E921D-0537-0A4D-B849-78798C17C4A0}"/>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6" name="Group 15">
                  <a:extLst>
                    <a:ext uri="{FF2B5EF4-FFF2-40B4-BE49-F238E27FC236}">
                      <a16:creationId xmlns:a16="http://schemas.microsoft.com/office/drawing/2014/main" id="{6AE6F034-0D52-2D46-A2D8-CDE06E1F448C}"/>
                    </a:ext>
                  </a:extLst>
                </p:cNvPr>
                <p:cNvGrpSpPr/>
                <p:nvPr/>
              </p:nvGrpSpPr>
              <p:grpSpPr>
                <a:xfrm>
                  <a:off x="208303" y="146055"/>
                  <a:ext cx="11731071" cy="6595922"/>
                  <a:chOff x="208303" y="146055"/>
                  <a:chExt cx="11731071" cy="6595922"/>
                </a:xfrm>
              </p:grpSpPr>
              <p:grpSp>
                <p:nvGrpSpPr>
                  <p:cNvPr id="18" name="Group 17">
                    <a:extLst>
                      <a:ext uri="{FF2B5EF4-FFF2-40B4-BE49-F238E27FC236}">
                        <a16:creationId xmlns:a16="http://schemas.microsoft.com/office/drawing/2014/main" id="{8561079C-A4D6-8E4D-8C45-03AAA0180A43}"/>
                      </a:ext>
                    </a:extLst>
                  </p:cNvPr>
                  <p:cNvGrpSpPr/>
                  <p:nvPr/>
                </p:nvGrpSpPr>
                <p:grpSpPr>
                  <a:xfrm>
                    <a:off x="11604987" y="146055"/>
                    <a:ext cx="334387" cy="435843"/>
                    <a:chOff x="11604987" y="146055"/>
                    <a:chExt cx="334387" cy="435843"/>
                  </a:xfrm>
                </p:grpSpPr>
                <p:grpSp>
                  <p:nvGrpSpPr>
                    <p:cNvPr id="26" name="Group 25">
                      <a:extLst>
                        <a:ext uri="{FF2B5EF4-FFF2-40B4-BE49-F238E27FC236}">
                          <a16:creationId xmlns:a16="http://schemas.microsoft.com/office/drawing/2014/main" id="{E040AACA-3CBB-F349-B3D9-8470109BCEC0}"/>
                        </a:ext>
                      </a:extLst>
                    </p:cNvPr>
                    <p:cNvGrpSpPr>
                      <a:grpSpLocks noChangeAspect="1"/>
                    </p:cNvGrpSpPr>
                    <p:nvPr/>
                  </p:nvGrpSpPr>
                  <p:grpSpPr>
                    <a:xfrm>
                      <a:off x="11770125" y="399018"/>
                      <a:ext cx="169249" cy="182880"/>
                      <a:chOff x="7310041" y="760941"/>
                      <a:chExt cx="1043386" cy="1127422"/>
                    </a:xfrm>
                  </p:grpSpPr>
                  <p:sp>
                    <p:nvSpPr>
                      <p:cNvPr id="31" name="Freeform 30">
                        <a:extLst>
                          <a:ext uri="{FF2B5EF4-FFF2-40B4-BE49-F238E27FC236}">
                            <a16:creationId xmlns:a16="http://schemas.microsoft.com/office/drawing/2014/main" id="{A7F2FA55-DFB9-194B-9FB1-F16B0BAFBFD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DCBDC083-4D8F-4A42-84E1-4CDBCD305C8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F8F6C05A-1155-894E-90FC-BD48039E801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7" name="Group 26">
                      <a:extLst>
                        <a:ext uri="{FF2B5EF4-FFF2-40B4-BE49-F238E27FC236}">
                          <a16:creationId xmlns:a16="http://schemas.microsoft.com/office/drawing/2014/main" id="{2F9284E3-891B-6744-AF3B-B8D1949BDC2F}"/>
                        </a:ext>
                      </a:extLst>
                    </p:cNvPr>
                    <p:cNvGrpSpPr>
                      <a:grpSpLocks noChangeAspect="1"/>
                    </p:cNvGrpSpPr>
                    <p:nvPr/>
                  </p:nvGrpSpPr>
                  <p:grpSpPr>
                    <a:xfrm>
                      <a:off x="11604987" y="146055"/>
                      <a:ext cx="73152" cy="73152"/>
                      <a:chOff x="7310041" y="760941"/>
                      <a:chExt cx="1043386" cy="1127422"/>
                    </a:xfrm>
                  </p:grpSpPr>
                  <p:sp>
                    <p:nvSpPr>
                      <p:cNvPr id="28" name="Freeform 27">
                        <a:extLst>
                          <a:ext uri="{FF2B5EF4-FFF2-40B4-BE49-F238E27FC236}">
                            <a16:creationId xmlns:a16="http://schemas.microsoft.com/office/drawing/2014/main" id="{342FB2AD-3FB7-C84D-AB56-72F7A9B260C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105E5AF9-3982-F14F-A6CB-C7BB6D82543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73BA4657-96CF-4A41-AFBA-E0FAE05BE78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9" name="Group 18">
                    <a:extLst>
                      <a:ext uri="{FF2B5EF4-FFF2-40B4-BE49-F238E27FC236}">
                        <a16:creationId xmlns:a16="http://schemas.microsoft.com/office/drawing/2014/main" id="{8F7A9A2B-6C9E-4847-8893-01A6E515E9E3}"/>
                      </a:ext>
                    </a:extLst>
                  </p:cNvPr>
                  <p:cNvGrpSpPr/>
                  <p:nvPr/>
                </p:nvGrpSpPr>
                <p:grpSpPr>
                  <a:xfrm>
                    <a:off x="208303" y="5787704"/>
                    <a:ext cx="437544" cy="389381"/>
                    <a:chOff x="9178262" y="1315181"/>
                    <a:chExt cx="437544" cy="389381"/>
                  </a:xfrm>
                </p:grpSpPr>
                <p:pic>
                  <p:nvPicPr>
                    <p:cNvPr id="24" name="Picture 23">
                      <a:extLst>
                        <a:ext uri="{FF2B5EF4-FFF2-40B4-BE49-F238E27FC236}">
                          <a16:creationId xmlns:a16="http://schemas.microsoft.com/office/drawing/2014/main" id="{F848DA03-2C96-9648-92E3-5F3FB5AAA0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A6F9F7EB-20B9-5D4B-AC74-5B78AA14D54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0" name="Group 19">
                    <a:extLst>
                      <a:ext uri="{FF2B5EF4-FFF2-40B4-BE49-F238E27FC236}">
                        <a16:creationId xmlns:a16="http://schemas.microsoft.com/office/drawing/2014/main" id="{55B85A32-75A0-6B47-878E-CBAD8D36FE60}"/>
                      </a:ext>
                    </a:extLst>
                  </p:cNvPr>
                  <p:cNvGrpSpPr/>
                  <p:nvPr/>
                </p:nvGrpSpPr>
                <p:grpSpPr>
                  <a:xfrm>
                    <a:off x="250899" y="6421937"/>
                    <a:ext cx="669934" cy="274320"/>
                    <a:chOff x="9445759" y="1430242"/>
                    <a:chExt cx="669934" cy="274320"/>
                  </a:xfrm>
                </p:grpSpPr>
                <p:pic>
                  <p:nvPicPr>
                    <p:cNvPr id="22" name="Picture 21">
                      <a:extLst>
                        <a:ext uri="{FF2B5EF4-FFF2-40B4-BE49-F238E27FC236}">
                          <a16:creationId xmlns:a16="http://schemas.microsoft.com/office/drawing/2014/main" id="{6C5FBC03-7D0F-4B4D-BEB8-424425321A7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3" name="Picture 22">
                      <a:extLst>
                        <a:ext uri="{FF2B5EF4-FFF2-40B4-BE49-F238E27FC236}">
                          <a16:creationId xmlns:a16="http://schemas.microsoft.com/office/drawing/2014/main" id="{CE85F770-0247-F04B-A81E-9BDAAA493B1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1" name="Picture 20">
                    <a:extLst>
                      <a:ext uri="{FF2B5EF4-FFF2-40B4-BE49-F238E27FC236}">
                        <a16:creationId xmlns:a16="http://schemas.microsoft.com/office/drawing/2014/main" id="{19C6E371-33BF-C54F-AD00-3D17AEA509C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 name="Picture 13">
                <a:extLst>
                  <a:ext uri="{FF2B5EF4-FFF2-40B4-BE49-F238E27FC236}">
                    <a16:creationId xmlns:a16="http://schemas.microsoft.com/office/drawing/2014/main" id="{39F62130-73AC-DF4B-A638-AA7386E6E5B1}"/>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7" name="Title 6"/>
          <p:cNvSpPr>
            <a:spLocks noGrp="1"/>
          </p:cNvSpPr>
          <p:nvPr>
            <p:ph type="title"/>
          </p:nvPr>
        </p:nvSpPr>
        <p:spPr/>
        <p:txBody>
          <a:bodyPr/>
          <a:lstStyle/>
          <a:p>
            <a:r>
              <a:rPr lang="en-US" dirty="0"/>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7"/>
          <a:stretch>
            <a:fillRect/>
          </a:stretch>
        </p:blipFill>
        <p:spPr>
          <a:xfrm>
            <a:off x="251129" y="2786539"/>
            <a:ext cx="11689742" cy="2101850"/>
          </a:xfrm>
          <a:prstGeom prst="rect">
            <a:avLst/>
          </a:prstGeom>
        </p:spPr>
      </p:pic>
    </p:spTree>
    <p:extLst>
      <p:ext uri="{BB962C8B-B14F-4D97-AF65-F5344CB8AC3E}">
        <p14:creationId xmlns:p14="http://schemas.microsoft.com/office/powerpoint/2010/main" val="412962316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B984620-64D5-6242-AEA4-AC89C2BAF7DF}"/>
              </a:ext>
            </a:extLst>
          </p:cNvPr>
          <p:cNvGrpSpPr/>
          <p:nvPr/>
        </p:nvGrpSpPr>
        <p:grpSpPr>
          <a:xfrm>
            <a:off x="-7429" y="-15486"/>
            <a:ext cx="12206856" cy="6894515"/>
            <a:chOff x="-7429" y="-15486"/>
            <a:chExt cx="12206856" cy="6894515"/>
          </a:xfrm>
        </p:grpSpPr>
        <p:sp>
          <p:nvSpPr>
            <p:cNvPr id="11" name="shading (lower right)">
              <a:extLst>
                <a:ext uri="{FF2B5EF4-FFF2-40B4-BE49-F238E27FC236}">
                  <a16:creationId xmlns:a16="http://schemas.microsoft.com/office/drawing/2014/main" id="{6B0CFC2C-D796-E549-8377-49727609C202}"/>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 name="Group 11">
              <a:extLst>
                <a:ext uri="{FF2B5EF4-FFF2-40B4-BE49-F238E27FC236}">
                  <a16:creationId xmlns:a16="http://schemas.microsoft.com/office/drawing/2014/main" id="{2317AF87-AC0F-D84B-99A9-002883A05A89}"/>
                </a:ext>
              </a:extLst>
            </p:cNvPr>
            <p:cNvGrpSpPr/>
            <p:nvPr/>
          </p:nvGrpSpPr>
          <p:grpSpPr>
            <a:xfrm>
              <a:off x="-7429" y="0"/>
              <a:ext cx="12199429" cy="6879029"/>
              <a:chOff x="-7429" y="0"/>
              <a:chExt cx="12199429" cy="6879029"/>
            </a:xfrm>
          </p:grpSpPr>
          <p:grpSp>
            <p:nvGrpSpPr>
              <p:cNvPr id="13" name="Group 12">
                <a:extLst>
                  <a:ext uri="{FF2B5EF4-FFF2-40B4-BE49-F238E27FC236}">
                    <a16:creationId xmlns:a16="http://schemas.microsoft.com/office/drawing/2014/main" id="{5098A51F-2E49-E74B-89E8-468E3AACF288}"/>
                  </a:ext>
                </a:extLst>
              </p:cNvPr>
              <p:cNvGrpSpPr/>
              <p:nvPr/>
            </p:nvGrpSpPr>
            <p:grpSpPr>
              <a:xfrm>
                <a:off x="0" y="0"/>
                <a:ext cx="12192000" cy="6858000"/>
                <a:chOff x="0" y="0"/>
                <a:chExt cx="12192000" cy="6858000"/>
              </a:xfrm>
            </p:grpSpPr>
            <p:grpSp>
              <p:nvGrpSpPr>
                <p:cNvPr id="15" name="Group 14" hidden="1">
                  <a:extLst>
                    <a:ext uri="{FF2B5EF4-FFF2-40B4-BE49-F238E27FC236}">
                      <a16:creationId xmlns:a16="http://schemas.microsoft.com/office/drawing/2014/main" id="{B9C32D4B-CF38-6C44-886A-AC31B19D56CA}"/>
                    </a:ext>
                  </a:extLst>
                </p:cNvPr>
                <p:cNvGrpSpPr/>
                <p:nvPr/>
              </p:nvGrpSpPr>
              <p:grpSpPr>
                <a:xfrm>
                  <a:off x="0" y="0"/>
                  <a:ext cx="12192000" cy="6858000"/>
                  <a:chOff x="0" y="0"/>
                  <a:chExt cx="12192000" cy="6858000"/>
                </a:xfrm>
              </p:grpSpPr>
              <p:sp>
                <p:nvSpPr>
                  <p:cNvPr id="34" name="Rectangle 33">
                    <a:extLst>
                      <a:ext uri="{FF2B5EF4-FFF2-40B4-BE49-F238E27FC236}">
                        <a16:creationId xmlns:a16="http://schemas.microsoft.com/office/drawing/2014/main" id="{F61CF1DB-E1D3-0B4C-B0D0-35C6BB6FCD53}"/>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5" name="Picture 34">
                    <a:extLst>
                      <a:ext uri="{FF2B5EF4-FFF2-40B4-BE49-F238E27FC236}">
                        <a16:creationId xmlns:a16="http://schemas.microsoft.com/office/drawing/2014/main" id="{583185B1-9E7C-C141-A49F-2548453437E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6" name="Group 15">
                  <a:extLst>
                    <a:ext uri="{FF2B5EF4-FFF2-40B4-BE49-F238E27FC236}">
                      <a16:creationId xmlns:a16="http://schemas.microsoft.com/office/drawing/2014/main" id="{CA56904A-DD2F-B644-BF38-4C0B8018BD42}"/>
                    </a:ext>
                  </a:extLst>
                </p:cNvPr>
                <p:cNvGrpSpPr/>
                <p:nvPr/>
              </p:nvGrpSpPr>
              <p:grpSpPr>
                <a:xfrm>
                  <a:off x="208303" y="146055"/>
                  <a:ext cx="11731071" cy="6595922"/>
                  <a:chOff x="208303" y="146055"/>
                  <a:chExt cx="11731071" cy="6595922"/>
                </a:xfrm>
              </p:grpSpPr>
              <p:grpSp>
                <p:nvGrpSpPr>
                  <p:cNvPr id="18" name="Group 17">
                    <a:extLst>
                      <a:ext uri="{FF2B5EF4-FFF2-40B4-BE49-F238E27FC236}">
                        <a16:creationId xmlns:a16="http://schemas.microsoft.com/office/drawing/2014/main" id="{1DB18B38-ED35-3B48-BA27-82FA7BD1E160}"/>
                      </a:ext>
                    </a:extLst>
                  </p:cNvPr>
                  <p:cNvGrpSpPr/>
                  <p:nvPr/>
                </p:nvGrpSpPr>
                <p:grpSpPr>
                  <a:xfrm>
                    <a:off x="11604987" y="146055"/>
                    <a:ext cx="334387" cy="435843"/>
                    <a:chOff x="11604987" y="146055"/>
                    <a:chExt cx="334387" cy="435843"/>
                  </a:xfrm>
                </p:grpSpPr>
                <p:grpSp>
                  <p:nvGrpSpPr>
                    <p:cNvPr id="26" name="Group 25">
                      <a:extLst>
                        <a:ext uri="{FF2B5EF4-FFF2-40B4-BE49-F238E27FC236}">
                          <a16:creationId xmlns:a16="http://schemas.microsoft.com/office/drawing/2014/main" id="{CF4E72C9-B8FF-A945-8FC8-8F3DFE7C941A}"/>
                        </a:ext>
                      </a:extLst>
                    </p:cNvPr>
                    <p:cNvGrpSpPr>
                      <a:grpSpLocks noChangeAspect="1"/>
                    </p:cNvGrpSpPr>
                    <p:nvPr/>
                  </p:nvGrpSpPr>
                  <p:grpSpPr>
                    <a:xfrm>
                      <a:off x="11770125" y="399018"/>
                      <a:ext cx="169249" cy="182880"/>
                      <a:chOff x="7310041" y="760941"/>
                      <a:chExt cx="1043386" cy="1127422"/>
                    </a:xfrm>
                  </p:grpSpPr>
                  <p:sp>
                    <p:nvSpPr>
                      <p:cNvPr id="31" name="Freeform 30">
                        <a:extLst>
                          <a:ext uri="{FF2B5EF4-FFF2-40B4-BE49-F238E27FC236}">
                            <a16:creationId xmlns:a16="http://schemas.microsoft.com/office/drawing/2014/main" id="{0258089D-D597-A645-8979-92A1BD827BD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4F0FF315-2A17-7145-A026-B83FF0EE98C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7451EA47-8CBA-654B-B0B7-B895A016712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7" name="Group 26">
                      <a:extLst>
                        <a:ext uri="{FF2B5EF4-FFF2-40B4-BE49-F238E27FC236}">
                          <a16:creationId xmlns:a16="http://schemas.microsoft.com/office/drawing/2014/main" id="{CE9D5024-BF8A-0647-B0D1-24F42A43008B}"/>
                        </a:ext>
                      </a:extLst>
                    </p:cNvPr>
                    <p:cNvGrpSpPr>
                      <a:grpSpLocks noChangeAspect="1"/>
                    </p:cNvGrpSpPr>
                    <p:nvPr/>
                  </p:nvGrpSpPr>
                  <p:grpSpPr>
                    <a:xfrm>
                      <a:off x="11604987" y="146055"/>
                      <a:ext cx="73152" cy="73152"/>
                      <a:chOff x="7310041" y="760941"/>
                      <a:chExt cx="1043386" cy="1127422"/>
                    </a:xfrm>
                  </p:grpSpPr>
                  <p:sp>
                    <p:nvSpPr>
                      <p:cNvPr id="28" name="Freeform 27">
                        <a:extLst>
                          <a:ext uri="{FF2B5EF4-FFF2-40B4-BE49-F238E27FC236}">
                            <a16:creationId xmlns:a16="http://schemas.microsoft.com/office/drawing/2014/main" id="{3E246860-2187-B448-8CFD-4ECF6875BDB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DCD87E63-EAAE-AA4A-A94A-9FF589CD9B7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7FD00E23-1575-ED4E-BA73-E5FC25B0440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9" name="Group 18">
                    <a:extLst>
                      <a:ext uri="{FF2B5EF4-FFF2-40B4-BE49-F238E27FC236}">
                        <a16:creationId xmlns:a16="http://schemas.microsoft.com/office/drawing/2014/main" id="{BECB9A52-CFE0-5343-97AA-0FA319633342}"/>
                      </a:ext>
                    </a:extLst>
                  </p:cNvPr>
                  <p:cNvGrpSpPr/>
                  <p:nvPr/>
                </p:nvGrpSpPr>
                <p:grpSpPr>
                  <a:xfrm>
                    <a:off x="208303" y="5787704"/>
                    <a:ext cx="437544" cy="389381"/>
                    <a:chOff x="9178262" y="1315181"/>
                    <a:chExt cx="437544" cy="389381"/>
                  </a:xfrm>
                </p:grpSpPr>
                <p:pic>
                  <p:nvPicPr>
                    <p:cNvPr id="24" name="Picture 23">
                      <a:extLst>
                        <a:ext uri="{FF2B5EF4-FFF2-40B4-BE49-F238E27FC236}">
                          <a16:creationId xmlns:a16="http://schemas.microsoft.com/office/drawing/2014/main" id="{367A2F20-7262-644A-BB65-A9494203406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1DA1B844-1081-BE4C-87F5-7EA7AA708B5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0" name="Group 19">
                    <a:extLst>
                      <a:ext uri="{FF2B5EF4-FFF2-40B4-BE49-F238E27FC236}">
                        <a16:creationId xmlns:a16="http://schemas.microsoft.com/office/drawing/2014/main" id="{94EC924B-28F6-EE43-A519-88C4BD61842B}"/>
                      </a:ext>
                    </a:extLst>
                  </p:cNvPr>
                  <p:cNvGrpSpPr/>
                  <p:nvPr/>
                </p:nvGrpSpPr>
                <p:grpSpPr>
                  <a:xfrm>
                    <a:off x="250899" y="6421937"/>
                    <a:ext cx="669934" cy="274320"/>
                    <a:chOff x="9445759" y="1430242"/>
                    <a:chExt cx="669934" cy="274320"/>
                  </a:xfrm>
                </p:grpSpPr>
                <p:pic>
                  <p:nvPicPr>
                    <p:cNvPr id="22" name="Picture 21">
                      <a:extLst>
                        <a:ext uri="{FF2B5EF4-FFF2-40B4-BE49-F238E27FC236}">
                          <a16:creationId xmlns:a16="http://schemas.microsoft.com/office/drawing/2014/main" id="{8280E9EB-2040-6243-8673-4BFD5C25F66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3" name="Picture 22">
                      <a:extLst>
                        <a:ext uri="{FF2B5EF4-FFF2-40B4-BE49-F238E27FC236}">
                          <a16:creationId xmlns:a16="http://schemas.microsoft.com/office/drawing/2014/main" id="{210180F3-9CB0-A143-893C-6396AE4D6C1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1" name="Picture 20">
                    <a:extLst>
                      <a:ext uri="{FF2B5EF4-FFF2-40B4-BE49-F238E27FC236}">
                        <a16:creationId xmlns:a16="http://schemas.microsoft.com/office/drawing/2014/main" id="{4CEE09AA-7C3E-4342-9783-C350F8856CD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 name="Picture 13">
                <a:extLst>
                  <a:ext uri="{FF2B5EF4-FFF2-40B4-BE49-F238E27FC236}">
                    <a16:creationId xmlns:a16="http://schemas.microsoft.com/office/drawing/2014/main" id="{C5B7486B-671B-1546-9102-D19468B1C837}"/>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7" name="Title 6"/>
          <p:cNvSpPr>
            <a:spLocks noGrp="1"/>
          </p:cNvSpPr>
          <p:nvPr>
            <p:ph type="title"/>
          </p:nvPr>
        </p:nvSpPr>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7"/>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217315808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7283E1B-B2EF-3A4D-BA7E-2AEC6A18349B}"/>
              </a:ext>
            </a:extLst>
          </p:cNvPr>
          <p:cNvGrpSpPr/>
          <p:nvPr/>
        </p:nvGrpSpPr>
        <p:grpSpPr>
          <a:xfrm>
            <a:off x="-7429" y="-15486"/>
            <a:ext cx="12206856" cy="6894515"/>
            <a:chOff x="-7429" y="-15486"/>
            <a:chExt cx="12206856" cy="6894515"/>
          </a:xfrm>
        </p:grpSpPr>
        <p:sp>
          <p:nvSpPr>
            <p:cNvPr id="9" name="shading (lower right)">
              <a:extLst>
                <a:ext uri="{FF2B5EF4-FFF2-40B4-BE49-F238E27FC236}">
                  <a16:creationId xmlns:a16="http://schemas.microsoft.com/office/drawing/2014/main" id="{93345A33-A98C-7141-BB75-F47122B181E3}"/>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0" name="Group 9">
              <a:extLst>
                <a:ext uri="{FF2B5EF4-FFF2-40B4-BE49-F238E27FC236}">
                  <a16:creationId xmlns:a16="http://schemas.microsoft.com/office/drawing/2014/main" id="{5DFB8D8A-5C14-D246-9A89-E2317BE7215A}"/>
                </a:ext>
              </a:extLst>
            </p:cNvPr>
            <p:cNvGrpSpPr/>
            <p:nvPr/>
          </p:nvGrpSpPr>
          <p:grpSpPr>
            <a:xfrm>
              <a:off x="-7429" y="0"/>
              <a:ext cx="12199429" cy="6879029"/>
              <a:chOff x="-7429" y="0"/>
              <a:chExt cx="12199429" cy="6879029"/>
            </a:xfrm>
          </p:grpSpPr>
          <p:grpSp>
            <p:nvGrpSpPr>
              <p:cNvPr id="11" name="Group 10">
                <a:extLst>
                  <a:ext uri="{FF2B5EF4-FFF2-40B4-BE49-F238E27FC236}">
                    <a16:creationId xmlns:a16="http://schemas.microsoft.com/office/drawing/2014/main" id="{FEC2397D-EB9C-534A-921E-9FC74314CEBD}"/>
                  </a:ext>
                </a:extLst>
              </p:cNvPr>
              <p:cNvGrpSpPr/>
              <p:nvPr/>
            </p:nvGrpSpPr>
            <p:grpSpPr>
              <a:xfrm>
                <a:off x="0" y="0"/>
                <a:ext cx="12192000" cy="6858000"/>
                <a:chOff x="0" y="0"/>
                <a:chExt cx="12192000" cy="6858000"/>
              </a:xfrm>
            </p:grpSpPr>
            <p:grpSp>
              <p:nvGrpSpPr>
                <p:cNvPr id="13" name="Group 12" hidden="1">
                  <a:extLst>
                    <a:ext uri="{FF2B5EF4-FFF2-40B4-BE49-F238E27FC236}">
                      <a16:creationId xmlns:a16="http://schemas.microsoft.com/office/drawing/2014/main" id="{7D48A912-5B74-2543-85E6-6781B9FC9A2C}"/>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E3C9F5B1-AC90-F44C-8869-CB200A74209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2B500CC7-8BB9-F64E-B2DF-72468306709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4" name="Group 13">
                  <a:extLst>
                    <a:ext uri="{FF2B5EF4-FFF2-40B4-BE49-F238E27FC236}">
                      <a16:creationId xmlns:a16="http://schemas.microsoft.com/office/drawing/2014/main" id="{BA8BB9E1-A348-3448-BBE4-742DFFA866F8}"/>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A581CA82-297F-2446-855C-64497D10FB26}"/>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FCFD2484-0606-6240-8F52-FCD8AEB2270B}"/>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04BBDAFA-5838-1646-BFC4-CC2B23A20F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1873F4EE-58FA-894F-9132-B59A3641992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FF9441C3-C37C-8149-AC5E-B8959F23082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3F7EB991-974D-4343-8B3A-43BF00863F58}"/>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B7E90F6C-F45C-304A-A319-249144034D0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4DE3B812-66CD-E543-8F2E-96250FE4F03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A916A1BE-7519-F84A-BBB9-2469443A47C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0E8ACD5D-E501-2A4D-BF26-97BF7B4ABC26}"/>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A62CFD54-E8F1-EA48-8DC1-E00847CF627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CD7E193C-1B6D-1B4E-A021-06A4B581292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FE889608-5387-6F42-864B-BA5442113044}"/>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D21B119A-D3A9-AC48-86F1-23AF9CCD09C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84FC003D-CFEE-604C-A3C5-30CFD8283E0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9FFEA5FF-A3AC-B947-8355-8E30E698BFB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2" name="Picture 11">
                <a:extLst>
                  <a:ext uri="{FF2B5EF4-FFF2-40B4-BE49-F238E27FC236}">
                    <a16:creationId xmlns:a16="http://schemas.microsoft.com/office/drawing/2014/main" id="{638E1A4E-C0FD-EE49-A931-D19E5C5D9284}"/>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2" name="Picture 1">
            <a:extLst>
              <a:ext uri="{FF2B5EF4-FFF2-40B4-BE49-F238E27FC236}">
                <a16:creationId xmlns:a16="http://schemas.microsoft.com/office/drawing/2014/main" id="{5A264521-DEB9-D246-9DEB-8BAE1EF626C8}"/>
              </a:ext>
            </a:extLst>
          </p:cNvPr>
          <p:cNvPicPr>
            <a:picLocks noChangeAspect="1"/>
          </p:cNvPicPr>
          <p:nvPr/>
        </p:nvPicPr>
        <p:blipFill>
          <a:blip r:embed="rId7"/>
          <a:stretch>
            <a:fillRect/>
          </a:stretch>
        </p:blipFill>
        <p:spPr>
          <a:xfrm>
            <a:off x="477672" y="1"/>
            <a:ext cx="11395880" cy="6875996"/>
          </a:xfrm>
          <a:prstGeom prst="rect">
            <a:avLst/>
          </a:prstGeom>
        </p:spPr>
      </p:pic>
    </p:spTree>
    <p:extLst>
      <p:ext uri="{BB962C8B-B14F-4D97-AF65-F5344CB8AC3E}">
        <p14:creationId xmlns:p14="http://schemas.microsoft.com/office/powerpoint/2010/main" val="127521330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Expression sharing</a:t>
            </a:r>
          </a:p>
        </p:txBody>
      </p:sp>
    </p:spTree>
    <p:extLst>
      <p:ext uri="{BB962C8B-B14F-4D97-AF65-F5344CB8AC3E}">
        <p14:creationId xmlns:p14="http://schemas.microsoft.com/office/powerpoint/2010/main" val="3391221737"/>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Future</a:t>
            </a:r>
          </a:p>
        </p:txBody>
      </p:sp>
      <p:sp>
        <p:nvSpPr>
          <p:cNvPr id="27" name="Rectangle 1">
            <a:extLst>
              <a:ext uri="{FF2B5EF4-FFF2-40B4-BE49-F238E27FC236}">
                <a16:creationId xmlns:a16="http://schemas.microsoft.com/office/drawing/2014/main" id="{61D2364E-8733-9042-A9AE-E919EC725E9C}"/>
              </a:ext>
            </a:extLst>
          </p:cNvPr>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9830752"/>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4558D84-3BB3-CD4D-917C-7BAF2705B52D}"/>
              </a:ext>
            </a:extLst>
          </p:cNvPr>
          <p:cNvGrpSpPr/>
          <p:nvPr/>
        </p:nvGrpSpPr>
        <p:grpSpPr>
          <a:xfrm>
            <a:off x="-7429" y="-15486"/>
            <a:ext cx="12206856" cy="6894515"/>
            <a:chOff x="-7429" y="-15486"/>
            <a:chExt cx="12206856" cy="6894515"/>
          </a:xfrm>
        </p:grpSpPr>
        <p:sp>
          <p:nvSpPr>
            <p:cNvPr id="19" name="shading (lower right)">
              <a:extLst>
                <a:ext uri="{FF2B5EF4-FFF2-40B4-BE49-F238E27FC236}">
                  <a16:creationId xmlns:a16="http://schemas.microsoft.com/office/drawing/2014/main" id="{93BDBCFB-7AB5-2546-9DEA-0E540A41BD8D}"/>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41F8B828-229A-354C-91FA-3A8140A4DA06}"/>
                </a:ext>
              </a:extLst>
            </p:cNvPr>
            <p:cNvGrpSpPr/>
            <p:nvPr/>
          </p:nvGrpSpPr>
          <p:grpSpPr>
            <a:xfrm>
              <a:off x="-7429" y="0"/>
              <a:ext cx="12199429" cy="6879029"/>
              <a:chOff x="-7429" y="0"/>
              <a:chExt cx="12199429" cy="6879029"/>
            </a:xfrm>
          </p:grpSpPr>
          <p:grpSp>
            <p:nvGrpSpPr>
              <p:cNvPr id="21" name="Group 20">
                <a:extLst>
                  <a:ext uri="{FF2B5EF4-FFF2-40B4-BE49-F238E27FC236}">
                    <a16:creationId xmlns:a16="http://schemas.microsoft.com/office/drawing/2014/main" id="{603AD9AC-8A0C-CE4E-B883-FB03EFB85B23}"/>
                  </a:ext>
                </a:extLst>
              </p:cNvPr>
              <p:cNvGrpSpPr/>
              <p:nvPr/>
            </p:nvGrpSpPr>
            <p:grpSpPr>
              <a:xfrm>
                <a:off x="0" y="0"/>
                <a:ext cx="12192000" cy="6858000"/>
                <a:chOff x="0" y="0"/>
                <a:chExt cx="12192000" cy="6858000"/>
              </a:xfrm>
            </p:grpSpPr>
            <p:grpSp>
              <p:nvGrpSpPr>
                <p:cNvPr id="23" name="Group 22" hidden="1">
                  <a:extLst>
                    <a:ext uri="{FF2B5EF4-FFF2-40B4-BE49-F238E27FC236}">
                      <a16:creationId xmlns:a16="http://schemas.microsoft.com/office/drawing/2014/main" id="{369C75EA-9C68-5347-A13F-A352C82AD8AB}"/>
                    </a:ext>
                  </a:extLst>
                </p:cNvPr>
                <p:cNvGrpSpPr/>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B515A18D-BDF6-814A-BE9C-3E00497703C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2" name="Picture 41">
                    <a:extLst>
                      <a:ext uri="{FF2B5EF4-FFF2-40B4-BE49-F238E27FC236}">
                        <a16:creationId xmlns:a16="http://schemas.microsoft.com/office/drawing/2014/main" id="{B1B62BDF-889C-E846-921A-D9064459E61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24" name="Group 23">
                  <a:extLst>
                    <a:ext uri="{FF2B5EF4-FFF2-40B4-BE49-F238E27FC236}">
                      <a16:creationId xmlns:a16="http://schemas.microsoft.com/office/drawing/2014/main" id="{8CDC0C40-AD97-9D4C-977E-59BFBF65A5BE}"/>
                    </a:ext>
                  </a:extLst>
                </p:cNvPr>
                <p:cNvGrpSpPr/>
                <p:nvPr/>
              </p:nvGrpSpPr>
              <p:grpSpPr>
                <a:xfrm>
                  <a:off x="208303" y="146055"/>
                  <a:ext cx="11731071" cy="6595922"/>
                  <a:chOff x="208303" y="146055"/>
                  <a:chExt cx="11731071" cy="6595922"/>
                </a:xfrm>
              </p:grpSpPr>
              <p:grpSp>
                <p:nvGrpSpPr>
                  <p:cNvPr id="25" name="Group 24">
                    <a:extLst>
                      <a:ext uri="{FF2B5EF4-FFF2-40B4-BE49-F238E27FC236}">
                        <a16:creationId xmlns:a16="http://schemas.microsoft.com/office/drawing/2014/main" id="{8C0174BB-8AEB-5D46-8162-86EA36E5E204}"/>
                      </a:ext>
                    </a:extLst>
                  </p:cNvPr>
                  <p:cNvGrpSpPr/>
                  <p:nvPr/>
                </p:nvGrpSpPr>
                <p:grpSpPr>
                  <a:xfrm>
                    <a:off x="11604987" y="146055"/>
                    <a:ext cx="334387" cy="435843"/>
                    <a:chOff x="11604987" y="146055"/>
                    <a:chExt cx="334387" cy="435843"/>
                  </a:xfrm>
                </p:grpSpPr>
                <p:grpSp>
                  <p:nvGrpSpPr>
                    <p:cNvPr id="33" name="Group 32">
                      <a:extLst>
                        <a:ext uri="{FF2B5EF4-FFF2-40B4-BE49-F238E27FC236}">
                          <a16:creationId xmlns:a16="http://schemas.microsoft.com/office/drawing/2014/main" id="{5CA21DBC-36A2-4B4F-A688-24F00AB49B56}"/>
                        </a:ext>
                      </a:extLst>
                    </p:cNvPr>
                    <p:cNvGrpSpPr>
                      <a:grpSpLocks noChangeAspect="1"/>
                    </p:cNvGrpSpPr>
                    <p:nvPr/>
                  </p:nvGrpSpPr>
                  <p:grpSpPr>
                    <a:xfrm>
                      <a:off x="11770125" y="399018"/>
                      <a:ext cx="169249" cy="182880"/>
                      <a:chOff x="7310041" y="760941"/>
                      <a:chExt cx="1043386" cy="1127422"/>
                    </a:xfrm>
                  </p:grpSpPr>
                  <p:sp>
                    <p:nvSpPr>
                      <p:cNvPr id="38" name="Freeform 37">
                        <a:extLst>
                          <a:ext uri="{FF2B5EF4-FFF2-40B4-BE49-F238E27FC236}">
                            <a16:creationId xmlns:a16="http://schemas.microsoft.com/office/drawing/2014/main" id="{45B2BE80-0616-F048-BCFA-9DEED8988F7B}"/>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9" name="Rectangle 38">
                        <a:extLst>
                          <a:ext uri="{FF2B5EF4-FFF2-40B4-BE49-F238E27FC236}">
                            <a16:creationId xmlns:a16="http://schemas.microsoft.com/office/drawing/2014/main" id="{34468EAC-711F-F149-9FE3-54586D00A06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0" name="Rectangle 39">
                        <a:extLst>
                          <a:ext uri="{FF2B5EF4-FFF2-40B4-BE49-F238E27FC236}">
                            <a16:creationId xmlns:a16="http://schemas.microsoft.com/office/drawing/2014/main" id="{7F10663B-1C53-044F-8116-08D3F725FBA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34" name="Group 33">
                      <a:extLst>
                        <a:ext uri="{FF2B5EF4-FFF2-40B4-BE49-F238E27FC236}">
                          <a16:creationId xmlns:a16="http://schemas.microsoft.com/office/drawing/2014/main" id="{A992D830-5846-0C41-98DF-2704B8253440}"/>
                        </a:ext>
                      </a:extLst>
                    </p:cNvPr>
                    <p:cNvGrpSpPr>
                      <a:grpSpLocks noChangeAspect="1"/>
                    </p:cNvGrpSpPr>
                    <p:nvPr/>
                  </p:nvGrpSpPr>
                  <p:grpSpPr>
                    <a:xfrm>
                      <a:off x="11604987" y="146055"/>
                      <a:ext cx="73152" cy="73152"/>
                      <a:chOff x="7310041" y="760941"/>
                      <a:chExt cx="1043386" cy="1127422"/>
                    </a:xfrm>
                  </p:grpSpPr>
                  <p:sp>
                    <p:nvSpPr>
                      <p:cNvPr id="35" name="Freeform 34">
                        <a:extLst>
                          <a:ext uri="{FF2B5EF4-FFF2-40B4-BE49-F238E27FC236}">
                            <a16:creationId xmlns:a16="http://schemas.microsoft.com/office/drawing/2014/main" id="{1B424C5B-9579-6A41-8879-A66423F2E87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6" name="Rectangle 35">
                        <a:extLst>
                          <a:ext uri="{FF2B5EF4-FFF2-40B4-BE49-F238E27FC236}">
                            <a16:creationId xmlns:a16="http://schemas.microsoft.com/office/drawing/2014/main" id="{31097E65-FD2E-BA4C-ABDE-F5008B481CB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7" name="Rectangle 36">
                        <a:extLst>
                          <a:ext uri="{FF2B5EF4-FFF2-40B4-BE49-F238E27FC236}">
                            <a16:creationId xmlns:a16="http://schemas.microsoft.com/office/drawing/2014/main" id="{7E25A0EF-6C71-BC40-B6F8-0F053A9BA2B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6" name="Group 25">
                    <a:extLst>
                      <a:ext uri="{FF2B5EF4-FFF2-40B4-BE49-F238E27FC236}">
                        <a16:creationId xmlns:a16="http://schemas.microsoft.com/office/drawing/2014/main" id="{2C3EBA27-D10F-544C-9D53-520A9C96264D}"/>
                      </a:ext>
                    </a:extLst>
                  </p:cNvPr>
                  <p:cNvGrpSpPr/>
                  <p:nvPr/>
                </p:nvGrpSpPr>
                <p:grpSpPr>
                  <a:xfrm>
                    <a:off x="208303" y="5787704"/>
                    <a:ext cx="437544" cy="389381"/>
                    <a:chOff x="9178262" y="1315181"/>
                    <a:chExt cx="437544" cy="389381"/>
                  </a:xfrm>
                </p:grpSpPr>
                <p:pic>
                  <p:nvPicPr>
                    <p:cNvPr id="31" name="Picture 30">
                      <a:extLst>
                        <a:ext uri="{FF2B5EF4-FFF2-40B4-BE49-F238E27FC236}">
                          <a16:creationId xmlns:a16="http://schemas.microsoft.com/office/drawing/2014/main" id="{B495B37C-0D37-0B42-B154-481AAA4ABC9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2" name="Picture 31">
                      <a:extLst>
                        <a:ext uri="{FF2B5EF4-FFF2-40B4-BE49-F238E27FC236}">
                          <a16:creationId xmlns:a16="http://schemas.microsoft.com/office/drawing/2014/main" id="{B9AE5CC6-9B54-734F-B276-547CF3487EB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7" name="Group 26">
                    <a:extLst>
                      <a:ext uri="{FF2B5EF4-FFF2-40B4-BE49-F238E27FC236}">
                        <a16:creationId xmlns:a16="http://schemas.microsoft.com/office/drawing/2014/main" id="{76CCFEE4-2D01-5E47-AFE5-FC3EB8A73E41}"/>
                      </a:ext>
                    </a:extLst>
                  </p:cNvPr>
                  <p:cNvGrpSpPr/>
                  <p:nvPr/>
                </p:nvGrpSpPr>
                <p:grpSpPr>
                  <a:xfrm>
                    <a:off x="250899" y="6421937"/>
                    <a:ext cx="669934" cy="274320"/>
                    <a:chOff x="9445759" y="1430242"/>
                    <a:chExt cx="669934" cy="274320"/>
                  </a:xfrm>
                </p:grpSpPr>
                <p:pic>
                  <p:nvPicPr>
                    <p:cNvPr id="29" name="Picture 28">
                      <a:extLst>
                        <a:ext uri="{FF2B5EF4-FFF2-40B4-BE49-F238E27FC236}">
                          <a16:creationId xmlns:a16="http://schemas.microsoft.com/office/drawing/2014/main" id="{1EF9ADE5-8FC9-4241-A359-96D0E37E45A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30" name="Picture 29">
                      <a:extLst>
                        <a:ext uri="{FF2B5EF4-FFF2-40B4-BE49-F238E27FC236}">
                          <a16:creationId xmlns:a16="http://schemas.microsoft.com/office/drawing/2014/main" id="{B1F63D7C-57D3-014B-97F2-5CACD98D7B7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8" name="Picture 27">
                    <a:extLst>
                      <a:ext uri="{FF2B5EF4-FFF2-40B4-BE49-F238E27FC236}">
                        <a16:creationId xmlns:a16="http://schemas.microsoft.com/office/drawing/2014/main" id="{099F00A6-FC1A-124C-B786-D3E13C74063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22" name="Picture 21">
                <a:extLst>
                  <a:ext uri="{FF2B5EF4-FFF2-40B4-BE49-F238E27FC236}">
                    <a16:creationId xmlns:a16="http://schemas.microsoft.com/office/drawing/2014/main" id="{6DA620D7-A541-8341-806A-21938A987CB9}"/>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184731" y="697462"/>
            <a:ext cx="11493408" cy="71718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000" b="0" dirty="0"/>
              <a:t>Adding functions, profiles, and new syntax</a:t>
            </a:r>
            <a:endParaRPr lang="en-US" sz="1600" b="0" dirty="0"/>
          </a:p>
        </p:txBody>
      </p:sp>
      <p:sp>
        <p:nvSpPr>
          <p:cNvPr id="13" name="Content Placeholder 1"/>
          <p:cNvSpPr txBox="1">
            <a:spLocks/>
          </p:cNvSpPr>
          <p:nvPr/>
        </p:nvSpPr>
        <p:spPr>
          <a:xfrm>
            <a:off x="420946" y="1724973"/>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b="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b="0" dirty="0">
                <a:ea typeface="Avenir LT Std 45 Book" charset="0"/>
                <a:cs typeface="Avenir LT Std 45 Book" charset="0"/>
              </a:rPr>
              <a:t>Let us know what you need! </a:t>
            </a:r>
          </a:p>
        </p:txBody>
      </p:sp>
      <p:pic>
        <p:nvPicPr>
          <p:cNvPr id="2" name="Picture 1"/>
          <p:cNvPicPr>
            <a:picLocks noChangeAspect="1"/>
          </p:cNvPicPr>
          <p:nvPr/>
        </p:nvPicPr>
        <p:blipFill>
          <a:blip r:embed="rId7"/>
          <a:stretch>
            <a:fillRect/>
          </a:stretch>
        </p:blipFill>
        <p:spPr>
          <a:xfrm>
            <a:off x="4086225" y="1773440"/>
            <a:ext cx="7810500" cy="4039435"/>
          </a:xfrm>
          <a:prstGeom prst="rect">
            <a:avLst/>
          </a:prstGeom>
        </p:spPr>
      </p:pic>
      <p:sp>
        <p:nvSpPr>
          <p:cNvPr id="43" name="Content Placeholder 1">
            <a:extLst>
              <a:ext uri="{FF2B5EF4-FFF2-40B4-BE49-F238E27FC236}">
                <a16:creationId xmlns:a16="http://schemas.microsoft.com/office/drawing/2014/main" id="{E92843E0-4C7F-3B42-87F1-2A31B6A3043D}"/>
              </a:ext>
            </a:extLst>
          </p:cNvPr>
          <p:cNvSpPr txBox="1">
            <a:spLocks/>
          </p:cNvSpPr>
          <p:nvPr/>
        </p:nvSpPr>
        <p:spPr>
          <a:xfrm>
            <a:off x="540451" y="389176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endParaRPr lang="en-US" sz="2000" b="0" dirty="0">
              <a:ea typeface="Avenir LT Std 45 Book" charset="0"/>
              <a:cs typeface="Avenir LT Std 45 Book" charset="0"/>
            </a:endParaRPr>
          </a:p>
        </p:txBody>
      </p:sp>
      <p:sp>
        <p:nvSpPr>
          <p:cNvPr id="44" name="Content Placeholder 1">
            <a:extLst>
              <a:ext uri="{FF2B5EF4-FFF2-40B4-BE49-F238E27FC236}">
                <a16:creationId xmlns:a16="http://schemas.microsoft.com/office/drawing/2014/main" id="{F6AC5384-5773-2541-9737-B5198001A1E7}"/>
              </a:ext>
            </a:extLst>
          </p:cNvPr>
          <p:cNvSpPr txBox="1">
            <a:spLocks/>
          </p:cNvSpPr>
          <p:nvPr/>
        </p:nvSpPr>
        <p:spPr>
          <a:xfrm>
            <a:off x="407355" y="3851297"/>
            <a:ext cx="3370004" cy="1157436"/>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a:solidFill>
                  <a:schemeClr val="bg2">
                    <a:lumMod val="20000"/>
                    <a:lumOff val="80000"/>
                  </a:schemeClr>
                </a:solidFill>
                <a:ea typeface="Avenir LT Std 45 Book" charset="0"/>
                <a:cs typeface="Avenir LT Std 45 Book" charset="0"/>
              </a:rPr>
              <a:t>What’s being considered?</a:t>
            </a:r>
          </a:p>
          <a:p>
            <a:pPr marL="352425" indent="-342900">
              <a:spcBef>
                <a:spcPts val="1200"/>
              </a:spcBef>
            </a:pPr>
            <a:r>
              <a:rPr lang="en-US" sz="1800" b="0" dirty="0">
                <a:solidFill>
                  <a:schemeClr val="bg2">
                    <a:lumMod val="20000"/>
                    <a:lumOff val="80000"/>
                  </a:schemeClr>
                </a:solidFill>
                <a:ea typeface="Avenir LT Std 45 Book" charset="0"/>
                <a:cs typeface="Avenir LT Std 45 Book" charset="0"/>
              </a:rPr>
              <a:t>Import</a:t>
            </a:r>
          </a:p>
          <a:p>
            <a:pPr marL="352425" indent="-342900">
              <a:spcBef>
                <a:spcPts val="1200"/>
              </a:spcBef>
            </a:pPr>
            <a:r>
              <a:rPr lang="en-US" sz="1800" b="0" dirty="0">
                <a:solidFill>
                  <a:schemeClr val="bg2">
                    <a:lumMod val="20000"/>
                    <a:lumOff val="80000"/>
                  </a:schemeClr>
                </a:solidFill>
                <a:ea typeface="Avenir LT Std 45 Book" charset="0"/>
                <a:cs typeface="Avenir LT Std 45 Book" charset="0"/>
              </a:rPr>
              <a:t>String literal templates</a:t>
            </a:r>
          </a:p>
        </p:txBody>
      </p:sp>
    </p:spTree>
    <p:extLst>
      <p:ext uri="{BB962C8B-B14F-4D97-AF65-F5344CB8AC3E}">
        <p14:creationId xmlns:p14="http://schemas.microsoft.com/office/powerpoint/2010/main" val="47549017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1" y="2732670"/>
            <a:ext cx="6227180" cy="738664"/>
          </a:xfrm>
        </p:spPr>
        <p:txBody>
          <a:bodyPr/>
          <a:lstStyle/>
          <a:p>
            <a:r>
              <a:rPr lang="en-US" dirty="0"/>
              <a:t>Finding Arcade Resources</a:t>
            </a:r>
          </a:p>
        </p:txBody>
      </p:sp>
      <p:sp>
        <p:nvSpPr>
          <p:cNvPr id="18" name="Parallelogram 1">
            <a:extLst>
              <a:ext uri="{FF2B5EF4-FFF2-40B4-BE49-F238E27FC236}">
                <a16:creationId xmlns:a16="http://schemas.microsoft.com/office/drawing/2014/main" id="{20181E18-C3A0-5E4F-8363-DD123DD0A19E}"/>
              </a:ext>
            </a:extLst>
          </p:cNvPr>
          <p:cNvSpPr>
            <a:spLocks noChangeAspect="1"/>
          </p:cNvSpPr>
          <p:nvPr/>
        </p:nvSpPr>
        <p:spPr bwMode="auto">
          <a:xfrm>
            <a:off x="5750648" y="1357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11"/>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0072322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6B6416D-F7FA-344A-A050-A1C7954E99F0}"/>
              </a:ext>
            </a:extLst>
          </p:cNvPr>
          <p:cNvGrpSpPr/>
          <p:nvPr/>
        </p:nvGrpSpPr>
        <p:grpSpPr>
          <a:xfrm>
            <a:off x="-7429" y="-15486"/>
            <a:ext cx="12206856" cy="6894515"/>
            <a:chOff x="-7429" y="-15486"/>
            <a:chExt cx="12206856" cy="6894515"/>
          </a:xfrm>
        </p:grpSpPr>
        <p:sp>
          <p:nvSpPr>
            <p:cNvPr id="13" name="shading (lower right)">
              <a:extLst>
                <a:ext uri="{FF2B5EF4-FFF2-40B4-BE49-F238E27FC236}">
                  <a16:creationId xmlns:a16="http://schemas.microsoft.com/office/drawing/2014/main" id="{B6431D1A-6B5E-134D-9C41-67E6E7D3F63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 name="Group 13">
              <a:extLst>
                <a:ext uri="{FF2B5EF4-FFF2-40B4-BE49-F238E27FC236}">
                  <a16:creationId xmlns:a16="http://schemas.microsoft.com/office/drawing/2014/main" id="{075B82BC-CBBB-1E44-A81C-93638F8BAC54}"/>
                </a:ext>
              </a:extLst>
            </p:cNvPr>
            <p:cNvGrpSpPr/>
            <p:nvPr/>
          </p:nvGrpSpPr>
          <p:grpSpPr>
            <a:xfrm>
              <a:off x="-7429" y="0"/>
              <a:ext cx="12199429" cy="6879029"/>
              <a:chOff x="-7429" y="0"/>
              <a:chExt cx="12199429" cy="6879029"/>
            </a:xfrm>
          </p:grpSpPr>
          <p:grpSp>
            <p:nvGrpSpPr>
              <p:cNvPr id="15" name="Group 14">
                <a:extLst>
                  <a:ext uri="{FF2B5EF4-FFF2-40B4-BE49-F238E27FC236}">
                    <a16:creationId xmlns:a16="http://schemas.microsoft.com/office/drawing/2014/main" id="{2E852F5E-70D3-8944-8BFD-437F31CD9B72}"/>
                  </a:ext>
                </a:extLst>
              </p:cNvPr>
              <p:cNvGrpSpPr/>
              <p:nvPr/>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5686DBA1-4425-7440-80E1-7A06D57E7258}"/>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88FE421A-A98C-6D41-B035-42AAD0BC85A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6EFC1C3F-554B-7641-A2FE-B03D24DDC00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8" name="Group 17">
                  <a:extLst>
                    <a:ext uri="{FF2B5EF4-FFF2-40B4-BE49-F238E27FC236}">
                      <a16:creationId xmlns:a16="http://schemas.microsoft.com/office/drawing/2014/main" id="{9E87D2AA-4B2F-1843-B615-2335A111E406}"/>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49860EF9-7FB1-3542-8C59-F718E7EB4304}"/>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24B0B290-3ECE-9B48-AEAB-94766ADC7B03}"/>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42C05D64-8220-684C-9BE3-579112F9A4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E656FFD2-364F-A84C-8144-281F023CD40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A9B265F2-98F1-6947-87C0-A91F48B1590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6EC918EE-581A-C942-B67B-FFC7C563EAEE}"/>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05BE8F6D-44C6-204A-A9C6-73BE542FA1B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68715646-FE02-9944-B368-E0339E69003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533534D7-F1CC-874B-AF77-DCB31CEB9C3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A0A508DD-D029-B84C-BE1F-EB54B4C87782}"/>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51C322B6-0F07-D540-B726-AF6A1811536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4063C84D-5039-E847-BBCC-204C64AF233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EB5828D0-F7BC-894C-995E-434D861F314F}"/>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C17012F8-6429-C04D-B210-22E9EE87A84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59A16196-87EE-414E-89DC-46C3B0A6BEA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9C06C307-CCC1-E74D-9951-919A9194324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6" name="Picture 15">
                <a:extLst>
                  <a:ext uri="{FF2B5EF4-FFF2-40B4-BE49-F238E27FC236}">
                    <a16:creationId xmlns:a16="http://schemas.microsoft.com/office/drawing/2014/main" id="{D561FB6D-213B-EC42-AB0E-39AF47D9830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chemeClr val="tx2"/>
                </a:solidFill>
              </a:rPr>
              <a:t>For Arcade Documentation </a:t>
            </a:r>
          </a:p>
          <a:p>
            <a:pPr marL="0" indent="0">
              <a:lnSpc>
                <a:spcPts val="1020"/>
              </a:lnSpc>
              <a:spcAft>
                <a:spcPts val="300"/>
              </a:spcAft>
              <a:buNone/>
            </a:pPr>
            <a:r>
              <a:rPr lang="en-US" sz="1800" b="0" dirty="0">
                <a:solidFill>
                  <a:schemeClr val="tx2"/>
                </a:solidFill>
                <a:hlinkClick r:id="rId7"/>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chemeClr val="tx2"/>
                </a:solidFill>
              </a:rPr>
              <a:t>Playground</a:t>
            </a:r>
            <a:br>
              <a:rPr lang="en-US" sz="1800" dirty="0">
                <a:solidFill>
                  <a:schemeClr val="tx2"/>
                </a:solidFill>
              </a:rPr>
            </a:br>
            <a:r>
              <a:rPr lang="en-US" sz="1800" dirty="0">
                <a:hlinkClick r:id="rId8"/>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chemeClr val="tx2"/>
                </a:solidFill>
              </a:rPr>
              <a:t>Using Arcade with JS API</a:t>
            </a:r>
          </a:p>
          <a:p>
            <a:pPr marL="0" indent="0">
              <a:spcAft>
                <a:spcPts val="300"/>
              </a:spcAft>
              <a:buNone/>
            </a:pPr>
            <a:r>
              <a:rPr lang="en-US" sz="1800" dirty="0">
                <a:hlinkClick r:id="rId9"/>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chemeClr val="tx2"/>
                </a:solidFill>
              </a:rPr>
              <a:t>Blogs and Posts</a:t>
            </a:r>
            <a:br>
              <a:rPr lang="en-US" sz="1800" dirty="0">
                <a:solidFill>
                  <a:schemeClr val="tx2"/>
                </a:solidFill>
              </a:rPr>
            </a:br>
            <a:r>
              <a:rPr lang="en-US" sz="1600" dirty="0">
                <a:hlinkClick r:id="rId10"/>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chemeClr val="tx2"/>
                </a:solidFill>
              </a:rPr>
              <a:t>Arcade Expression sharing repo</a:t>
            </a:r>
            <a:endParaRPr lang="en-US" sz="1800" dirty="0"/>
          </a:p>
          <a:p>
            <a:pPr marL="0" indent="0">
              <a:buNone/>
            </a:pPr>
            <a:r>
              <a:rPr lang="en-US" sz="1600" dirty="0">
                <a:hlinkClick r:id="rId11"/>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10718573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02D46A5-F36B-B442-AFE4-B3F4E8EB7C43}"/>
              </a:ext>
            </a:extLst>
          </p:cNvPr>
          <p:cNvGrpSpPr/>
          <p:nvPr/>
        </p:nvGrpSpPr>
        <p:grpSpPr>
          <a:xfrm flipH="1" flipV="1">
            <a:off x="6096" y="-1051"/>
            <a:ext cx="12199427" cy="6888971"/>
            <a:chOff x="-1332" y="-16011"/>
            <a:chExt cx="12199427" cy="6888971"/>
          </a:xfrm>
          <a:effectLst/>
        </p:grpSpPr>
        <p:sp>
          <p:nvSpPr>
            <p:cNvPr id="39" name="gradient background1">
              <a:extLst>
                <a:ext uri="{FF2B5EF4-FFF2-40B4-BE49-F238E27FC236}">
                  <a16:creationId xmlns:a16="http://schemas.microsoft.com/office/drawing/2014/main" id="{E4C0238D-F3D0-7348-8C75-D7CA652CB077}"/>
                </a:ext>
              </a:extLst>
            </p:cNvPr>
            <p:cNvSpPr>
              <a:spLocks noChangeAspect="1"/>
            </p:cNvSpPr>
            <p:nvPr/>
          </p:nvSpPr>
          <p:spPr bwMode="auto">
            <a:xfrm>
              <a:off x="-1" y="-16011"/>
              <a:ext cx="12198096" cy="6888971"/>
            </a:xfrm>
            <a:prstGeom prst="rect">
              <a:avLst/>
            </a:prstGeom>
            <a:gradFill flip="none" rotWithShape="1">
              <a:gsLst>
                <a:gs pos="25000">
                  <a:srgbClr val="064FDA"/>
                </a:gs>
                <a:gs pos="82000">
                  <a:schemeClr val="bg2">
                    <a:lumMod val="20000"/>
                    <a:lumOff val="80000"/>
                  </a:schemeClr>
                </a:gs>
                <a:gs pos="100000">
                  <a:schemeClr val="bg2">
                    <a:lumMod val="20000"/>
                    <a:lumOff val="8000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0" name="shading (lower right)">
              <a:extLst>
                <a:ext uri="{FF2B5EF4-FFF2-40B4-BE49-F238E27FC236}">
                  <a16:creationId xmlns:a16="http://schemas.microsoft.com/office/drawing/2014/main" id="{C7CD6855-5C8B-7C49-BE12-B15EF4BF843B}"/>
                </a:ext>
              </a:extLst>
            </p:cNvPr>
            <p:cNvSpPr/>
            <p:nvPr/>
          </p:nvSpPr>
          <p:spPr bwMode="auto">
            <a:xfrm>
              <a:off x="-1332" y="-16011"/>
              <a:ext cx="12199427" cy="6888971"/>
            </a:xfrm>
            <a:prstGeom prst="rect">
              <a:avLst/>
            </a:prstGeom>
            <a:gradFill flip="none" rotWithShape="1">
              <a:gsLst>
                <a:gs pos="81000">
                  <a:srgbClr val="095FB4"/>
                </a:gs>
                <a:gs pos="46000">
                  <a:srgbClr val="153F98"/>
                </a:gs>
                <a:gs pos="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20" name="Rectangle 119">
            <a:extLst>
              <a:ext uri="{FF2B5EF4-FFF2-40B4-BE49-F238E27FC236}">
                <a16:creationId xmlns:a16="http://schemas.microsoft.com/office/drawing/2014/main" id="{77320420-1460-7F49-AFF0-4044E3A36632}"/>
              </a:ext>
            </a:extLst>
          </p:cNvPr>
          <p:cNvSpPr/>
          <p:nvPr/>
        </p:nvSpPr>
        <p:spPr bwMode="auto">
          <a:xfrm>
            <a:off x="0" y="1303020"/>
            <a:ext cx="12192000" cy="5029200"/>
          </a:xfrm>
          <a:prstGeom prst="rect">
            <a:avLst/>
          </a:prstGeom>
          <a:gradFill flip="none" rotWithShape="1">
            <a:gsLst>
              <a:gs pos="0">
                <a:srgbClr val="060190">
                  <a:alpha val="40000"/>
                </a:srgbClr>
              </a:gs>
              <a:gs pos="100000">
                <a:schemeClr val="bg2">
                  <a:lumMod val="20000"/>
                  <a:lumOff val="80000"/>
                  <a:alpha val="24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 name="Group 1">
            <a:extLst>
              <a:ext uri="{FF2B5EF4-FFF2-40B4-BE49-F238E27FC236}">
                <a16:creationId xmlns:a16="http://schemas.microsoft.com/office/drawing/2014/main" id="{021EFC16-B263-284A-AD49-57A695009482}"/>
              </a:ext>
            </a:extLst>
          </p:cNvPr>
          <p:cNvGrpSpPr/>
          <p:nvPr/>
        </p:nvGrpSpPr>
        <p:grpSpPr>
          <a:xfrm>
            <a:off x="7702" y="762784"/>
            <a:ext cx="2128248" cy="6523587"/>
            <a:chOff x="7702" y="762784"/>
            <a:chExt cx="2128248" cy="6523587"/>
          </a:xfrm>
        </p:grpSpPr>
        <p:pic>
          <p:nvPicPr>
            <p:cNvPr id="51" name="Picture 50">
              <a:extLst>
                <a:ext uri="{FF2B5EF4-FFF2-40B4-BE49-F238E27FC236}">
                  <a16:creationId xmlns:a16="http://schemas.microsoft.com/office/drawing/2014/main" id="{084E99C5-C4CA-174B-98D1-E18F74F060B6}"/>
                </a:ext>
              </a:extLst>
            </p:cNvPr>
            <p:cNvPicPr>
              <a:picLocks noChangeAspect="1"/>
            </p:cNvPicPr>
            <p:nvPr/>
          </p:nvPicPr>
          <p:blipFill rotWithShape="1">
            <a:blip r:embed="rId3" cstate="screen">
              <a:alphaModFix amt="41000"/>
              <a:extLst>
                <a:ext uri="{28A0092B-C50C-407E-A947-70E740481C1C}">
                  <a14:useLocalDpi xmlns:a14="http://schemas.microsoft.com/office/drawing/2010/main"/>
                </a:ext>
              </a:extLst>
            </a:blip>
            <a:srcRect l="-128738" t="-6533"/>
            <a:stretch/>
          </p:blipFill>
          <p:spPr>
            <a:xfrm rot="5400000">
              <a:off x="-2026217" y="2796703"/>
              <a:ext cx="6135449" cy="2067611"/>
            </a:xfrm>
            <a:prstGeom prst="rect">
              <a:avLst/>
            </a:prstGeom>
          </p:spPr>
        </p:pic>
        <p:pic>
          <p:nvPicPr>
            <p:cNvPr id="135" name="Picture 134">
              <a:extLst>
                <a:ext uri="{FF2B5EF4-FFF2-40B4-BE49-F238E27FC236}">
                  <a16:creationId xmlns:a16="http://schemas.microsoft.com/office/drawing/2014/main" id="{EBC279F3-3422-754D-B2C5-69BB28B3BF67}"/>
                </a:ext>
              </a:extLst>
            </p:cNvPr>
            <p:cNvPicPr>
              <a:picLocks noChangeAspect="1"/>
            </p:cNvPicPr>
            <p:nvPr/>
          </p:nvPicPr>
          <p:blipFill>
            <a:blip r:embed="rId4" cstate="screen">
              <a:alphaModFix amt="36000"/>
              <a:extLst>
                <a:ext uri="{28A0092B-C50C-407E-A947-70E740481C1C}">
                  <a14:useLocalDpi xmlns:a14="http://schemas.microsoft.com/office/drawing/2010/main"/>
                </a:ext>
              </a:extLst>
            </a:blip>
            <a:stretch>
              <a:fillRect/>
            </a:stretch>
          </p:blipFill>
          <p:spPr>
            <a:xfrm>
              <a:off x="1965903" y="6561824"/>
              <a:ext cx="170047" cy="182880"/>
            </a:xfrm>
            <a:prstGeom prst="rect">
              <a:avLst/>
            </a:prstGeom>
          </p:spPr>
        </p:pic>
        <p:pic>
          <p:nvPicPr>
            <p:cNvPr id="48" name="Picture 47">
              <a:extLst>
                <a:ext uri="{FF2B5EF4-FFF2-40B4-BE49-F238E27FC236}">
                  <a16:creationId xmlns:a16="http://schemas.microsoft.com/office/drawing/2014/main" id="{91F7882A-CB9A-A84B-BEF5-2ABB9E57A4AA}"/>
                </a:ext>
              </a:extLst>
            </p:cNvPr>
            <p:cNvPicPr>
              <a:picLocks noChangeAspect="1"/>
            </p:cNvPicPr>
            <p:nvPr/>
          </p:nvPicPr>
          <p:blipFill rotWithShape="1">
            <a:blip r:embed="rId5" cstate="screen">
              <a:alphaModFix amt="50000"/>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542789" y="6345121"/>
              <a:ext cx="395441" cy="388177"/>
            </a:xfrm>
            <a:prstGeom prst="rect">
              <a:avLst/>
            </a:prstGeom>
          </p:spPr>
        </p:pic>
        <p:pic>
          <p:nvPicPr>
            <p:cNvPr id="49" name="Picture 48">
              <a:extLst>
                <a:ext uri="{FF2B5EF4-FFF2-40B4-BE49-F238E27FC236}">
                  <a16:creationId xmlns:a16="http://schemas.microsoft.com/office/drawing/2014/main" id="{E8A51C69-F3BA-794B-8E58-5185F27EDE8E}"/>
                </a:ext>
              </a:extLst>
            </p:cNvPr>
            <p:cNvPicPr>
              <a:picLocks noChangeAspect="1"/>
            </p:cNvPicPr>
            <p:nvPr/>
          </p:nvPicPr>
          <p:blipFill rotWithShape="1">
            <a:blip r:embed="rId6" cstate="screen">
              <a:alphaModFix amt="50000"/>
              <a:duotone>
                <a:schemeClr val="accent4">
                  <a:shade val="45000"/>
                  <a:satMod val="135000"/>
                </a:schemeClr>
                <a:prstClr val="white"/>
              </a:duotone>
              <a:extLst>
                <a:ext uri="{28A0092B-C50C-407E-A947-70E740481C1C}">
                  <a14:useLocalDpi xmlns:a14="http://schemas.microsoft.com/office/drawing/2010/main"/>
                </a:ext>
              </a:extLst>
            </a:blip>
            <a:srcRect t="-7121"/>
            <a:stretch/>
          </p:blipFill>
          <p:spPr>
            <a:xfrm>
              <a:off x="275386" y="6129513"/>
              <a:ext cx="526893" cy="551660"/>
            </a:xfrm>
            <a:prstGeom prst="rect">
              <a:avLst/>
            </a:prstGeom>
          </p:spPr>
        </p:pic>
        <p:pic>
          <p:nvPicPr>
            <p:cNvPr id="50" name="Picture 49">
              <a:extLst>
                <a:ext uri="{FF2B5EF4-FFF2-40B4-BE49-F238E27FC236}">
                  <a16:creationId xmlns:a16="http://schemas.microsoft.com/office/drawing/2014/main" id="{FC72C10F-2551-E049-9BDE-A04068616879}"/>
                </a:ext>
              </a:extLst>
            </p:cNvPr>
            <p:cNvPicPr>
              <a:picLocks noChangeAspect="1"/>
            </p:cNvPicPr>
            <p:nvPr/>
          </p:nvPicPr>
          <p:blipFill rotWithShape="1">
            <a:blip r:embed="rId7" cstate="screen">
              <a:alphaModFix amt="64000"/>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543697" y="6305644"/>
              <a:ext cx="944425" cy="980727"/>
            </a:xfrm>
            <a:prstGeom prst="rect">
              <a:avLst/>
            </a:prstGeom>
          </p:spPr>
        </p:pic>
      </p:grpSp>
      <p:grpSp>
        <p:nvGrpSpPr>
          <p:cNvPr id="3" name="Group 2">
            <a:extLst>
              <a:ext uri="{FF2B5EF4-FFF2-40B4-BE49-F238E27FC236}">
                <a16:creationId xmlns:a16="http://schemas.microsoft.com/office/drawing/2014/main" id="{56F6F0A1-EA69-564F-9C24-3A98B830AAC4}"/>
              </a:ext>
            </a:extLst>
          </p:cNvPr>
          <p:cNvGrpSpPr/>
          <p:nvPr/>
        </p:nvGrpSpPr>
        <p:grpSpPr>
          <a:xfrm>
            <a:off x="10651849" y="-21946"/>
            <a:ext cx="1540150" cy="1263387"/>
            <a:chOff x="10651849" y="-21946"/>
            <a:chExt cx="1540150" cy="1263387"/>
          </a:xfrm>
        </p:grpSpPr>
        <p:grpSp>
          <p:nvGrpSpPr>
            <p:cNvPr id="127" name="Group 126">
              <a:extLst>
                <a:ext uri="{FF2B5EF4-FFF2-40B4-BE49-F238E27FC236}">
                  <a16:creationId xmlns:a16="http://schemas.microsoft.com/office/drawing/2014/main" id="{CDE0CE07-03A0-6B4D-AD47-094049F0C266}"/>
                </a:ext>
              </a:extLst>
            </p:cNvPr>
            <p:cNvGrpSpPr/>
            <p:nvPr/>
          </p:nvGrpSpPr>
          <p:grpSpPr>
            <a:xfrm>
              <a:off x="11711370" y="161755"/>
              <a:ext cx="320420" cy="304069"/>
              <a:chOff x="9321216" y="1285432"/>
              <a:chExt cx="320420" cy="304069"/>
            </a:xfrm>
          </p:grpSpPr>
          <p:pic>
            <p:nvPicPr>
              <p:cNvPr id="128" name="Picture 127">
                <a:extLst>
                  <a:ext uri="{FF2B5EF4-FFF2-40B4-BE49-F238E27FC236}">
                    <a16:creationId xmlns:a16="http://schemas.microsoft.com/office/drawing/2014/main" id="{97AF88CB-D99D-CA40-BDDB-B7546AAA71E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29" name="Picture 128">
                <a:extLst>
                  <a:ext uri="{FF2B5EF4-FFF2-40B4-BE49-F238E27FC236}">
                    <a16:creationId xmlns:a16="http://schemas.microsoft.com/office/drawing/2014/main" id="{774DE909-6FDC-404D-B8EE-C05E7A63FFE1}"/>
                  </a:ext>
                </a:extLst>
              </p:cNvPr>
              <p:cNvPicPr>
                <a:picLocks noChangeAspect="1"/>
              </p:cNvPicPr>
              <p:nvPr/>
            </p:nvPicPr>
            <p:blipFill>
              <a:blip r:embed="rId8"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46" name="Picture 45">
              <a:extLst>
                <a:ext uri="{FF2B5EF4-FFF2-40B4-BE49-F238E27FC236}">
                  <a16:creationId xmlns:a16="http://schemas.microsoft.com/office/drawing/2014/main" id="{51E7679A-3AB1-F14F-94FA-687E038DDC1A}"/>
                </a:ext>
              </a:extLst>
            </p:cNvPr>
            <p:cNvPicPr>
              <a:picLocks noChangeAspect="1"/>
            </p:cNvPicPr>
            <p:nvPr/>
          </p:nvPicPr>
          <p:blipFill rotWithShape="1">
            <a:blip r:embed="rId9" cstate="screen">
              <a:alphaModFix amt="67000"/>
              <a:extLst>
                <a:ext uri="{28A0092B-C50C-407E-A947-70E740481C1C}">
                  <a14:useLocalDpi xmlns:a14="http://schemas.microsoft.com/office/drawing/2010/main"/>
                </a:ext>
              </a:extLst>
            </a:blip>
            <a:srcRect/>
            <a:stretch/>
          </p:blipFill>
          <p:spPr>
            <a:xfrm rot="16200000">
              <a:off x="10790230" y="-160327"/>
              <a:ext cx="1263387" cy="1540150"/>
            </a:xfrm>
            <a:prstGeom prst="rect">
              <a:avLst/>
            </a:prstGeom>
          </p:spPr>
        </p:pic>
      </p:grpSp>
      <p:grpSp>
        <p:nvGrpSpPr>
          <p:cNvPr id="6" name="Group 5">
            <a:extLst>
              <a:ext uri="{FF2B5EF4-FFF2-40B4-BE49-F238E27FC236}">
                <a16:creationId xmlns:a16="http://schemas.microsoft.com/office/drawing/2014/main" id="{4A9BB97B-528A-1A45-9063-15969543D63B}"/>
              </a:ext>
            </a:extLst>
          </p:cNvPr>
          <p:cNvGrpSpPr/>
          <p:nvPr/>
        </p:nvGrpSpPr>
        <p:grpSpPr>
          <a:xfrm>
            <a:off x="1024306" y="1737366"/>
            <a:ext cx="10148936" cy="4013485"/>
            <a:chOff x="1024306" y="1737366"/>
            <a:chExt cx="10148936" cy="4013485"/>
          </a:xfrm>
        </p:grpSpPr>
        <p:sp>
          <p:nvSpPr>
            <p:cNvPr id="64" name="TextBox 63">
              <a:extLst>
                <a:ext uri="{FF2B5EF4-FFF2-40B4-BE49-F238E27FC236}">
                  <a16:creationId xmlns:a16="http://schemas.microsoft.com/office/drawing/2014/main" id="{5367C060-280D-D54D-A09D-519CB5723FFD}"/>
                </a:ext>
              </a:extLst>
            </p:cNvPr>
            <p:cNvSpPr txBox="1"/>
            <p:nvPr/>
          </p:nvSpPr>
          <p:spPr>
            <a:xfrm>
              <a:off x="1038212" y="1737366"/>
              <a:ext cx="1733298" cy="634695"/>
            </a:xfrm>
            <a:prstGeom prst="rect">
              <a:avLst/>
            </a:prstGeom>
            <a:noFill/>
            <a:effectLst/>
          </p:spPr>
          <p:txBody>
            <a:bodyPr wrap="square" lIns="0" tIns="0" rIns="0" bIns="0" rtlCol="0" anchor="ctr">
              <a:noAutofit/>
            </a:bodyPr>
            <a:lstStyle/>
            <a:p>
              <a:pPr algn="ctr" eaLnBrk="0" hangingPunct="0"/>
              <a:r>
                <a:rPr lang="en-US" sz="1400" dirty="0"/>
                <a:t>Download the </a:t>
              </a:r>
              <a:r>
                <a:rPr lang="en-US" sz="1400"/>
                <a:t>Esri</a:t>
              </a:r>
              <a:r>
                <a:rPr lang="en-US" sz="1400" dirty="0"/>
                <a:t> Events app and find your event</a:t>
              </a:r>
            </a:p>
          </p:txBody>
        </p:sp>
        <p:sp>
          <p:nvSpPr>
            <p:cNvPr id="65" name="TextBox 64">
              <a:extLst>
                <a:ext uri="{FF2B5EF4-FFF2-40B4-BE49-F238E27FC236}">
                  <a16:creationId xmlns:a16="http://schemas.microsoft.com/office/drawing/2014/main" id="{B302EE42-F3DA-9244-AE43-256FE4B97A17}"/>
                </a:ext>
              </a:extLst>
            </p:cNvPr>
            <p:cNvSpPr txBox="1"/>
            <p:nvPr/>
          </p:nvSpPr>
          <p:spPr>
            <a:xfrm>
              <a:off x="3129685"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Select the session you attended</a:t>
              </a:r>
            </a:p>
          </p:txBody>
        </p:sp>
        <p:sp>
          <p:nvSpPr>
            <p:cNvPr id="68" name="TextBox 67">
              <a:extLst>
                <a:ext uri="{FF2B5EF4-FFF2-40B4-BE49-F238E27FC236}">
                  <a16:creationId xmlns:a16="http://schemas.microsoft.com/office/drawing/2014/main" id="{9A47AE82-05FE-824A-AD18-F79E6CF275EE}"/>
                </a:ext>
              </a:extLst>
            </p:cNvPr>
            <p:cNvSpPr txBox="1"/>
            <p:nvPr/>
          </p:nvSpPr>
          <p:spPr>
            <a:xfrm>
              <a:off x="5221158" y="1737366"/>
              <a:ext cx="1733298" cy="634695"/>
            </a:xfrm>
            <a:prstGeom prst="rect">
              <a:avLst/>
            </a:prstGeom>
            <a:noFill/>
            <a:effectLst/>
          </p:spPr>
          <p:txBody>
            <a:bodyPr wrap="square" lIns="0" tIns="0" rIns="0" bIns="0" rtlCol="0" anchor="ctr">
              <a:noAutofit/>
            </a:bodyPr>
            <a:lstStyle/>
            <a:p>
              <a:pPr algn="ctr" eaLnBrk="0" hangingPunct="0"/>
              <a:r>
                <a:rPr lang="en-US" sz="1400" dirty="0"/>
                <a:t>Scroll down to “Survey”</a:t>
              </a:r>
            </a:p>
          </p:txBody>
        </p:sp>
        <p:sp>
          <p:nvSpPr>
            <p:cNvPr id="72" name="TextBox 71">
              <a:extLst>
                <a:ext uri="{FF2B5EF4-FFF2-40B4-BE49-F238E27FC236}">
                  <a16:creationId xmlns:a16="http://schemas.microsoft.com/office/drawing/2014/main" id="{BAC48D56-CF9D-154C-B45F-4F46C90CF954}"/>
                </a:ext>
              </a:extLst>
            </p:cNvPr>
            <p:cNvSpPr txBox="1"/>
            <p:nvPr/>
          </p:nvSpPr>
          <p:spPr>
            <a:xfrm>
              <a:off x="7312631"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Log in to access the survey</a:t>
              </a:r>
            </a:p>
          </p:txBody>
        </p:sp>
        <p:sp>
          <p:nvSpPr>
            <p:cNvPr id="73" name="TextBox 72">
              <a:extLst>
                <a:ext uri="{FF2B5EF4-FFF2-40B4-BE49-F238E27FC236}">
                  <a16:creationId xmlns:a16="http://schemas.microsoft.com/office/drawing/2014/main" id="{861A51AF-45C2-9C41-B68E-C7BEB9BBA1C8}"/>
                </a:ext>
              </a:extLst>
            </p:cNvPr>
            <p:cNvSpPr txBox="1"/>
            <p:nvPr/>
          </p:nvSpPr>
          <p:spPr>
            <a:xfrm>
              <a:off x="9404105" y="1737366"/>
              <a:ext cx="1733298" cy="634695"/>
            </a:xfrm>
            <a:prstGeom prst="rect">
              <a:avLst/>
            </a:prstGeom>
            <a:noFill/>
            <a:effectLst/>
          </p:spPr>
          <p:txBody>
            <a:bodyPr wrap="square" lIns="0" tIns="0" rIns="0" bIns="0" rtlCol="0" anchor="ctr">
              <a:noAutofit/>
            </a:bodyPr>
            <a:lstStyle/>
            <a:p>
              <a:pPr algn="ctr" eaLnBrk="0" hangingPunct="0"/>
              <a:r>
                <a:rPr lang="en-US" sz="1400" dirty="0"/>
                <a:t>Complete the survey and select “Submit”</a:t>
              </a:r>
            </a:p>
          </p:txBody>
        </p:sp>
        <p:pic>
          <p:nvPicPr>
            <p:cNvPr id="74" name="Picture 73" descr="A screenshot of a cell phone&#10;&#10;Description generated with very high confidence">
              <a:extLst>
                <a:ext uri="{FF2B5EF4-FFF2-40B4-BE49-F238E27FC236}">
                  <a16:creationId xmlns:a16="http://schemas.microsoft.com/office/drawing/2014/main" id="{4CC9B0EA-0970-0E41-B196-C6C30E8CC0B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197021" y="2712325"/>
              <a:ext cx="1607862" cy="2888675"/>
            </a:xfrm>
            <a:prstGeom prst="rect">
              <a:avLst/>
            </a:prstGeom>
          </p:spPr>
        </p:pic>
        <p:pic>
          <p:nvPicPr>
            <p:cNvPr id="75" name="Picture 8">
              <a:extLst>
                <a:ext uri="{FF2B5EF4-FFF2-40B4-BE49-F238E27FC236}">
                  <a16:creationId xmlns:a16="http://schemas.microsoft.com/office/drawing/2014/main" id="{205C4380-068A-0943-AF55-D72EA8A2B5C1}"/>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3125273" y="2557999"/>
              <a:ext cx="1745068" cy="3192852"/>
            </a:xfrm>
            <a:prstGeom prst="rect">
              <a:avLst/>
            </a:prstGeom>
          </p:spPr>
        </p:pic>
        <p:pic>
          <p:nvPicPr>
            <p:cNvPr id="76" name="Picture 75" descr="A screenshot of a video game&#10;&#10;Description generated with high confidence">
              <a:extLst>
                <a:ext uri="{FF2B5EF4-FFF2-40B4-BE49-F238E27FC236}">
                  <a16:creationId xmlns:a16="http://schemas.microsoft.com/office/drawing/2014/main" id="{7321D3CA-13CB-064B-BA21-E72894A9B99F}"/>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86373" y="2712325"/>
              <a:ext cx="1623082" cy="2887061"/>
            </a:xfrm>
            <a:prstGeom prst="rect">
              <a:avLst/>
            </a:prstGeom>
          </p:spPr>
        </p:pic>
        <p:pic>
          <p:nvPicPr>
            <p:cNvPr id="77" name="Picture 8">
              <a:extLst>
                <a:ext uri="{FF2B5EF4-FFF2-40B4-BE49-F238E27FC236}">
                  <a16:creationId xmlns:a16="http://schemas.microsoft.com/office/drawing/2014/main" id="{7B94612E-452E-EF48-A60E-509955C597CA}"/>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1024306" y="2557999"/>
              <a:ext cx="1745068" cy="3192852"/>
            </a:xfrm>
            <a:prstGeom prst="rect">
              <a:avLst/>
            </a:prstGeom>
          </p:spPr>
        </p:pic>
        <p:pic>
          <p:nvPicPr>
            <p:cNvPr id="78" name="Picture 77" descr="A screenshot of a cell phone&#10;&#10;Description generated with very high confidence">
              <a:extLst>
                <a:ext uri="{FF2B5EF4-FFF2-40B4-BE49-F238E27FC236}">
                  <a16:creationId xmlns:a16="http://schemas.microsoft.com/office/drawing/2014/main" id="{4831A997-D87D-894D-BBD1-731C7FCE896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397892" y="2712325"/>
              <a:ext cx="1624468" cy="2889504"/>
            </a:xfrm>
            <a:prstGeom prst="rect">
              <a:avLst/>
            </a:prstGeom>
          </p:spPr>
        </p:pic>
        <p:pic>
          <p:nvPicPr>
            <p:cNvPr id="79" name="Picture 8">
              <a:extLst>
                <a:ext uri="{FF2B5EF4-FFF2-40B4-BE49-F238E27FC236}">
                  <a16:creationId xmlns:a16="http://schemas.microsoft.com/office/drawing/2014/main" id="{1C21B2DE-D037-A44A-8093-D3869CD244B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7327207" y="2557999"/>
              <a:ext cx="1745068" cy="3192852"/>
            </a:xfrm>
            <a:prstGeom prst="rect">
              <a:avLst/>
            </a:prstGeom>
          </p:spPr>
        </p:pic>
        <p:pic>
          <p:nvPicPr>
            <p:cNvPr id="80" name="Picture 79" descr="A screenshot of a cell phone&#10;&#10;Description generated with very high confidence">
              <a:extLst>
                <a:ext uri="{FF2B5EF4-FFF2-40B4-BE49-F238E27FC236}">
                  <a16:creationId xmlns:a16="http://schemas.microsoft.com/office/drawing/2014/main" id="{2549238C-36D6-2344-98BE-F66980DDB71F}"/>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495215" y="2712325"/>
              <a:ext cx="1615456" cy="2889504"/>
            </a:xfrm>
            <a:prstGeom prst="rect">
              <a:avLst/>
            </a:prstGeom>
          </p:spPr>
        </p:pic>
        <p:pic>
          <p:nvPicPr>
            <p:cNvPr id="81" name="Picture 8">
              <a:extLst>
                <a:ext uri="{FF2B5EF4-FFF2-40B4-BE49-F238E27FC236}">
                  <a16:creationId xmlns:a16="http://schemas.microsoft.com/office/drawing/2014/main" id="{F5BB8ABF-EA5E-C84E-A378-9DF767917B4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9428174" y="2557999"/>
              <a:ext cx="1745068" cy="3192852"/>
            </a:xfrm>
            <a:prstGeom prst="rect">
              <a:avLst/>
            </a:prstGeom>
          </p:spPr>
        </p:pic>
        <p:pic>
          <p:nvPicPr>
            <p:cNvPr id="83" name="Picture 82">
              <a:extLst>
                <a:ext uri="{FF2B5EF4-FFF2-40B4-BE49-F238E27FC236}">
                  <a16:creationId xmlns:a16="http://schemas.microsoft.com/office/drawing/2014/main" id="{5CDF4034-1245-4A48-9B0A-D3394AF7351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292508" y="2731626"/>
              <a:ext cx="1618488" cy="2878751"/>
            </a:xfrm>
            <a:prstGeom prst="rect">
              <a:avLst/>
            </a:prstGeom>
          </p:spPr>
        </p:pic>
        <p:sp>
          <p:nvSpPr>
            <p:cNvPr id="84" name="Rectangle 83">
              <a:extLst>
                <a:ext uri="{FF2B5EF4-FFF2-40B4-BE49-F238E27FC236}">
                  <a16:creationId xmlns:a16="http://schemas.microsoft.com/office/drawing/2014/main" id="{7CFF3A04-23D8-F34C-85D7-54D092D8EC80}"/>
                </a:ext>
              </a:extLst>
            </p:cNvPr>
            <p:cNvSpPr/>
            <p:nvPr/>
          </p:nvSpPr>
          <p:spPr bwMode="auto">
            <a:xfrm>
              <a:off x="5292508" y="2713363"/>
              <a:ext cx="1618488" cy="97438"/>
            </a:xfrm>
            <a:prstGeom prst="rect">
              <a:avLst/>
            </a:prstGeom>
            <a:solidFill>
              <a:srgbClr val="2323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5" name="Picture 8">
              <a:extLst>
                <a:ext uri="{FF2B5EF4-FFF2-40B4-BE49-F238E27FC236}">
                  <a16:creationId xmlns:a16="http://schemas.microsoft.com/office/drawing/2014/main" id="{47D3E2CE-CC69-8E48-A1B2-C02F1324299B}"/>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5226240" y="2557999"/>
              <a:ext cx="1745068" cy="3192852"/>
            </a:xfrm>
            <a:prstGeom prst="rect">
              <a:avLst/>
            </a:prstGeom>
          </p:spPr>
        </p:pic>
        <p:sp>
          <p:nvSpPr>
            <p:cNvPr id="86" name="Right Arrow 38">
              <a:extLst>
                <a:ext uri="{FF2B5EF4-FFF2-40B4-BE49-F238E27FC236}">
                  <a16:creationId xmlns:a16="http://schemas.microsoft.com/office/drawing/2014/main" id="{A5BE9685-CE12-A243-BD6C-67DE64140D0C}"/>
                </a:ext>
              </a:extLst>
            </p:cNvPr>
            <p:cNvSpPr/>
            <p:nvPr/>
          </p:nvSpPr>
          <p:spPr bwMode="auto">
            <a:xfrm>
              <a:off x="2412242" y="3761108"/>
              <a:ext cx="706428" cy="440168"/>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7" name="Right Arrow 38">
              <a:extLst>
                <a:ext uri="{FF2B5EF4-FFF2-40B4-BE49-F238E27FC236}">
                  <a16:creationId xmlns:a16="http://schemas.microsoft.com/office/drawing/2014/main" id="{730E121B-1307-F049-98D2-E1CBBB60111E}"/>
                </a:ext>
              </a:extLst>
            </p:cNvPr>
            <p:cNvSpPr/>
            <p:nvPr/>
          </p:nvSpPr>
          <p:spPr bwMode="auto">
            <a:xfrm>
              <a:off x="4526937" y="4668735"/>
              <a:ext cx="706428" cy="440168"/>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8" name="Right Arrow 38">
              <a:extLst>
                <a:ext uri="{FF2B5EF4-FFF2-40B4-BE49-F238E27FC236}">
                  <a16:creationId xmlns:a16="http://schemas.microsoft.com/office/drawing/2014/main" id="{FF58E769-39CE-1943-A0E0-C47D28377DF8}"/>
                </a:ext>
              </a:extLst>
            </p:cNvPr>
            <p:cNvSpPr/>
            <p:nvPr/>
          </p:nvSpPr>
          <p:spPr bwMode="auto">
            <a:xfrm>
              <a:off x="6676554" y="4668735"/>
              <a:ext cx="706428" cy="440168"/>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9" name="Right Arrow 38">
              <a:extLst>
                <a:ext uri="{FF2B5EF4-FFF2-40B4-BE49-F238E27FC236}">
                  <a16:creationId xmlns:a16="http://schemas.microsoft.com/office/drawing/2014/main" id="{B01D65F0-903F-5E40-B793-64744B8EBE3E}"/>
                </a:ext>
              </a:extLst>
            </p:cNvPr>
            <p:cNvSpPr/>
            <p:nvPr/>
          </p:nvSpPr>
          <p:spPr bwMode="auto">
            <a:xfrm>
              <a:off x="8763307" y="4662284"/>
              <a:ext cx="706428" cy="440168"/>
            </a:xfrm>
            <a:prstGeom prst="rightArrow">
              <a:avLst/>
            </a:prstGeom>
            <a:gradFill flip="none" rotWithShape="1">
              <a:gsLst>
                <a:gs pos="100000">
                  <a:schemeClr val="bg2">
                    <a:lumMod val="20000"/>
                    <a:lumOff val="80000"/>
                  </a:schemeClr>
                </a:gs>
                <a:gs pos="0">
                  <a:schemeClr val="bg2">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4" name="Rectangle 23">
            <a:extLst>
              <a:ext uri="{FF2B5EF4-FFF2-40B4-BE49-F238E27FC236}">
                <a16:creationId xmlns:a16="http://schemas.microsoft.com/office/drawing/2014/main" id="{F94A8BE4-20FD-4CFD-8B79-24376A082644}"/>
              </a:ext>
            </a:extLst>
          </p:cNvPr>
          <p:cNvSpPr/>
          <p:nvPr/>
        </p:nvSpPr>
        <p:spPr>
          <a:xfrm>
            <a:off x="1875207" y="411552"/>
            <a:ext cx="8338821" cy="615553"/>
          </a:xfrm>
          <a:prstGeom prst="rect">
            <a:avLst/>
          </a:prstGeom>
          <a:noFill/>
        </p:spPr>
        <p:txBody>
          <a:bodyPr wrap="none" lIns="91440" tIns="45720" rIns="91440" bIns="45720">
            <a:noAutofit/>
          </a:bodyPr>
          <a:lstStyle/>
          <a:p>
            <a:pPr algn="ctr">
              <a:spcBef>
                <a:spcPct val="0"/>
              </a:spcBef>
            </a:pPr>
            <a:r>
              <a:rPr lang="en-US" sz="3400" dirty="0">
                <a:latin typeface="+mj-lt"/>
                <a:ea typeface="+mj-ea"/>
                <a:cs typeface="Arial"/>
              </a:rPr>
              <a:t>Please Share Your Feedback in the App</a:t>
            </a:r>
          </a:p>
        </p:txBody>
      </p:sp>
    </p:spTree>
    <p:extLst>
      <p:ext uri="{BB962C8B-B14F-4D97-AF65-F5344CB8AC3E}">
        <p14:creationId xmlns:p14="http://schemas.microsoft.com/office/powerpoint/2010/main" val="248295319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71C0FF8-B8AA-B64D-9CB9-6EE1383A0A3B}"/>
              </a:ext>
            </a:extLst>
          </p:cNvPr>
          <p:cNvGrpSpPr/>
          <p:nvPr/>
        </p:nvGrpSpPr>
        <p:grpSpPr>
          <a:xfrm>
            <a:off x="-7429" y="-15486"/>
            <a:ext cx="12206856" cy="6894515"/>
            <a:chOff x="-7429" y="-15486"/>
            <a:chExt cx="12206856" cy="6894515"/>
          </a:xfrm>
        </p:grpSpPr>
        <p:sp>
          <p:nvSpPr>
            <p:cNvPr id="14" name="shading (lower right)">
              <a:extLst>
                <a:ext uri="{FF2B5EF4-FFF2-40B4-BE49-F238E27FC236}">
                  <a16:creationId xmlns:a16="http://schemas.microsoft.com/office/drawing/2014/main" id="{FCBC1456-7327-AC49-BFB3-47A43FE31DA7}"/>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5" name="Group 14">
              <a:extLst>
                <a:ext uri="{FF2B5EF4-FFF2-40B4-BE49-F238E27FC236}">
                  <a16:creationId xmlns:a16="http://schemas.microsoft.com/office/drawing/2014/main" id="{5992B7CE-2CE5-BD48-B5FF-790B1C246848}"/>
                </a:ext>
              </a:extLst>
            </p:cNvPr>
            <p:cNvGrpSpPr/>
            <p:nvPr/>
          </p:nvGrpSpPr>
          <p:grpSpPr>
            <a:xfrm>
              <a:off x="-7429" y="0"/>
              <a:ext cx="12199429" cy="6879029"/>
              <a:chOff x="-7429" y="0"/>
              <a:chExt cx="12199429" cy="6879029"/>
            </a:xfrm>
          </p:grpSpPr>
          <p:grpSp>
            <p:nvGrpSpPr>
              <p:cNvPr id="16" name="Group 15">
                <a:extLst>
                  <a:ext uri="{FF2B5EF4-FFF2-40B4-BE49-F238E27FC236}">
                    <a16:creationId xmlns:a16="http://schemas.microsoft.com/office/drawing/2014/main" id="{BCA5A84F-CEFE-1A4F-B3CD-FDA6C2DC8284}"/>
                  </a:ext>
                </a:extLst>
              </p:cNvPr>
              <p:cNvGrpSpPr/>
              <p:nvPr/>
            </p:nvGrpSpPr>
            <p:grpSpPr>
              <a:xfrm>
                <a:off x="0" y="0"/>
                <a:ext cx="12192000" cy="6858000"/>
                <a:chOff x="0" y="0"/>
                <a:chExt cx="12192000" cy="6858000"/>
              </a:xfrm>
            </p:grpSpPr>
            <p:grpSp>
              <p:nvGrpSpPr>
                <p:cNvPr id="18" name="Group 17" hidden="1">
                  <a:extLst>
                    <a:ext uri="{FF2B5EF4-FFF2-40B4-BE49-F238E27FC236}">
                      <a16:creationId xmlns:a16="http://schemas.microsoft.com/office/drawing/2014/main" id="{143C6C5F-C9C2-244F-975E-FE17DB5A9281}"/>
                    </a:ext>
                  </a:extLst>
                </p:cNvPr>
                <p:cNvGrpSpPr/>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E9FDB3B3-9652-674F-8D3C-1E1566A0DBF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7" name="Picture 36">
                    <a:extLst>
                      <a:ext uri="{FF2B5EF4-FFF2-40B4-BE49-F238E27FC236}">
                        <a16:creationId xmlns:a16="http://schemas.microsoft.com/office/drawing/2014/main" id="{87AD3730-6862-C446-9E74-C6827C41A6A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9" name="Group 18">
                  <a:extLst>
                    <a:ext uri="{FF2B5EF4-FFF2-40B4-BE49-F238E27FC236}">
                      <a16:creationId xmlns:a16="http://schemas.microsoft.com/office/drawing/2014/main" id="{66A22736-8462-BA4C-AE4F-95D84632690A}"/>
                    </a:ext>
                  </a:extLst>
                </p:cNvPr>
                <p:cNvGrpSpPr/>
                <p:nvPr/>
              </p:nvGrpSpPr>
              <p:grpSpPr>
                <a:xfrm>
                  <a:off x="208303" y="146055"/>
                  <a:ext cx="11731071" cy="6595922"/>
                  <a:chOff x="208303" y="146055"/>
                  <a:chExt cx="11731071" cy="6595922"/>
                </a:xfrm>
              </p:grpSpPr>
              <p:grpSp>
                <p:nvGrpSpPr>
                  <p:cNvPr id="20" name="Group 19">
                    <a:extLst>
                      <a:ext uri="{FF2B5EF4-FFF2-40B4-BE49-F238E27FC236}">
                        <a16:creationId xmlns:a16="http://schemas.microsoft.com/office/drawing/2014/main" id="{ACF93FAD-8B40-1245-ADEA-AF1E7E19E399}"/>
                      </a:ext>
                    </a:extLst>
                  </p:cNvPr>
                  <p:cNvGrpSpPr/>
                  <p:nvPr/>
                </p:nvGrpSpPr>
                <p:grpSpPr>
                  <a:xfrm>
                    <a:off x="11604987" y="146055"/>
                    <a:ext cx="334387" cy="435843"/>
                    <a:chOff x="11604987" y="146055"/>
                    <a:chExt cx="334387" cy="435843"/>
                  </a:xfrm>
                </p:grpSpPr>
                <p:grpSp>
                  <p:nvGrpSpPr>
                    <p:cNvPr id="28" name="Group 27">
                      <a:extLst>
                        <a:ext uri="{FF2B5EF4-FFF2-40B4-BE49-F238E27FC236}">
                          <a16:creationId xmlns:a16="http://schemas.microsoft.com/office/drawing/2014/main" id="{2A5B59DD-E92E-A242-835A-C06E1AD7A89C}"/>
                        </a:ext>
                      </a:extLst>
                    </p:cNvPr>
                    <p:cNvGrpSpPr>
                      <a:grpSpLocks noChangeAspect="1"/>
                    </p:cNvGrpSpPr>
                    <p:nvPr/>
                  </p:nvGrpSpPr>
                  <p:grpSpPr>
                    <a:xfrm>
                      <a:off x="11770125" y="399018"/>
                      <a:ext cx="169249" cy="182880"/>
                      <a:chOff x="7310041" y="760941"/>
                      <a:chExt cx="1043386" cy="1127422"/>
                    </a:xfrm>
                  </p:grpSpPr>
                  <p:sp>
                    <p:nvSpPr>
                      <p:cNvPr id="33" name="Freeform 32">
                        <a:extLst>
                          <a:ext uri="{FF2B5EF4-FFF2-40B4-BE49-F238E27FC236}">
                            <a16:creationId xmlns:a16="http://schemas.microsoft.com/office/drawing/2014/main" id="{B541E74F-82B1-4748-B320-0B44B0D7A6D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67282310-6556-3C4A-B064-756656405D0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5" name="Rectangle 34">
                        <a:extLst>
                          <a:ext uri="{FF2B5EF4-FFF2-40B4-BE49-F238E27FC236}">
                            <a16:creationId xmlns:a16="http://schemas.microsoft.com/office/drawing/2014/main" id="{BCEB2813-C5F7-F54D-B136-E6C5E6C3D8A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9" name="Group 28">
                      <a:extLst>
                        <a:ext uri="{FF2B5EF4-FFF2-40B4-BE49-F238E27FC236}">
                          <a16:creationId xmlns:a16="http://schemas.microsoft.com/office/drawing/2014/main" id="{4499C001-3F8A-1640-8239-77A56A70CC54}"/>
                        </a:ext>
                      </a:extLst>
                    </p:cNvPr>
                    <p:cNvGrpSpPr>
                      <a:grpSpLocks noChangeAspect="1"/>
                    </p:cNvGrpSpPr>
                    <p:nvPr/>
                  </p:nvGrpSpPr>
                  <p:grpSpPr>
                    <a:xfrm>
                      <a:off x="11604987" y="146055"/>
                      <a:ext cx="73152" cy="73152"/>
                      <a:chOff x="7310041" y="760941"/>
                      <a:chExt cx="1043386" cy="1127422"/>
                    </a:xfrm>
                  </p:grpSpPr>
                  <p:sp>
                    <p:nvSpPr>
                      <p:cNvPr id="30" name="Freeform 29">
                        <a:extLst>
                          <a:ext uri="{FF2B5EF4-FFF2-40B4-BE49-F238E27FC236}">
                            <a16:creationId xmlns:a16="http://schemas.microsoft.com/office/drawing/2014/main" id="{EE0523F8-5C04-C84A-B627-F35C624620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98F0D787-845A-CE4A-8063-84E0979B94D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1BC520FC-4E4C-F54C-9F44-4F659DB3EE3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1" name="Group 20">
                    <a:extLst>
                      <a:ext uri="{FF2B5EF4-FFF2-40B4-BE49-F238E27FC236}">
                        <a16:creationId xmlns:a16="http://schemas.microsoft.com/office/drawing/2014/main" id="{03D68F87-8260-F544-A82B-BAEA5CC54826}"/>
                      </a:ext>
                    </a:extLst>
                  </p:cNvPr>
                  <p:cNvGrpSpPr/>
                  <p:nvPr/>
                </p:nvGrpSpPr>
                <p:grpSpPr>
                  <a:xfrm>
                    <a:off x="208303" y="5787704"/>
                    <a:ext cx="437544" cy="389381"/>
                    <a:chOff x="9178262" y="1315181"/>
                    <a:chExt cx="437544" cy="389381"/>
                  </a:xfrm>
                </p:grpSpPr>
                <p:pic>
                  <p:nvPicPr>
                    <p:cNvPr id="26" name="Picture 25">
                      <a:extLst>
                        <a:ext uri="{FF2B5EF4-FFF2-40B4-BE49-F238E27FC236}">
                          <a16:creationId xmlns:a16="http://schemas.microsoft.com/office/drawing/2014/main" id="{1F36FAF8-A71B-C047-982A-46C631579D8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7" name="Picture 26">
                      <a:extLst>
                        <a:ext uri="{FF2B5EF4-FFF2-40B4-BE49-F238E27FC236}">
                          <a16:creationId xmlns:a16="http://schemas.microsoft.com/office/drawing/2014/main" id="{FDB4FCD3-EA61-2C45-8852-8AD39393ADB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2" name="Group 21">
                    <a:extLst>
                      <a:ext uri="{FF2B5EF4-FFF2-40B4-BE49-F238E27FC236}">
                        <a16:creationId xmlns:a16="http://schemas.microsoft.com/office/drawing/2014/main" id="{1667D692-6F0D-8D4E-AFDA-F7BBAC526610}"/>
                      </a:ext>
                    </a:extLst>
                  </p:cNvPr>
                  <p:cNvGrpSpPr/>
                  <p:nvPr/>
                </p:nvGrpSpPr>
                <p:grpSpPr>
                  <a:xfrm>
                    <a:off x="250899" y="6421937"/>
                    <a:ext cx="669934" cy="274320"/>
                    <a:chOff x="9445759" y="1430242"/>
                    <a:chExt cx="669934" cy="274320"/>
                  </a:xfrm>
                </p:grpSpPr>
                <p:pic>
                  <p:nvPicPr>
                    <p:cNvPr id="24" name="Picture 23">
                      <a:extLst>
                        <a:ext uri="{FF2B5EF4-FFF2-40B4-BE49-F238E27FC236}">
                          <a16:creationId xmlns:a16="http://schemas.microsoft.com/office/drawing/2014/main" id="{06893673-2E05-DF4E-B1B9-F7FDBCC06FD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F5B3FF36-EBD7-B744-9D04-F0B4DDEB305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3" name="Picture 22">
                    <a:extLst>
                      <a:ext uri="{FF2B5EF4-FFF2-40B4-BE49-F238E27FC236}">
                        <a16:creationId xmlns:a16="http://schemas.microsoft.com/office/drawing/2014/main" id="{F075E9A7-8148-6448-AF20-B660F83D331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7" name="Picture 16">
                <a:extLst>
                  <a:ext uri="{FF2B5EF4-FFF2-40B4-BE49-F238E27FC236}">
                    <a16:creationId xmlns:a16="http://schemas.microsoft.com/office/drawing/2014/main" id="{BAB3EFF8-17A6-3145-BE02-4B8A8A1D4AF3}"/>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8" name="Title 1"/>
          <p:cNvSpPr txBox="1">
            <a:spLocks/>
          </p:cNvSpPr>
          <p:nvPr/>
        </p:nvSpPr>
        <p:spPr>
          <a:xfrm>
            <a:off x="234870" y="2748258"/>
            <a:ext cx="3257630"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dirty="0"/>
              <a:t>Unit Conversion</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90491778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423C705-1544-934B-8A39-FFEE13851BF4}"/>
              </a:ext>
            </a:extLst>
          </p:cNvPr>
          <p:cNvGrpSpPr/>
          <p:nvPr/>
        </p:nvGrpSpPr>
        <p:grpSpPr>
          <a:xfrm>
            <a:off x="-7430" y="-902380"/>
            <a:ext cx="12206857" cy="8210642"/>
            <a:chOff x="-7430" y="-902380"/>
            <a:chExt cx="12206857" cy="8210642"/>
          </a:xfrm>
        </p:grpSpPr>
        <p:sp>
          <p:nvSpPr>
            <p:cNvPr id="13" name="shading (lower right)">
              <a:extLst>
                <a:ext uri="{FF2B5EF4-FFF2-40B4-BE49-F238E27FC236}">
                  <a16:creationId xmlns:a16="http://schemas.microsoft.com/office/drawing/2014/main" id="{3367F94D-A443-3743-BF97-2F4462009391}"/>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5" name="Group 14">
              <a:extLst>
                <a:ext uri="{FF2B5EF4-FFF2-40B4-BE49-F238E27FC236}">
                  <a16:creationId xmlns:a16="http://schemas.microsoft.com/office/drawing/2014/main" id="{2DCB3AB8-825D-4D45-9EC1-A0DA4DE9F64E}"/>
                </a:ext>
              </a:extLst>
            </p:cNvPr>
            <p:cNvGrpSpPr/>
            <p:nvPr/>
          </p:nvGrpSpPr>
          <p:grpSpPr>
            <a:xfrm>
              <a:off x="-7430" y="-902380"/>
              <a:ext cx="12199430" cy="7894181"/>
              <a:chOff x="-7429" y="-910130"/>
              <a:chExt cx="12199430" cy="7894181"/>
            </a:xfrm>
          </p:grpSpPr>
          <p:pic>
            <p:nvPicPr>
              <p:cNvPr id="17" name="Picture 16">
                <a:extLst>
                  <a:ext uri="{FF2B5EF4-FFF2-40B4-BE49-F238E27FC236}">
                    <a16:creationId xmlns:a16="http://schemas.microsoft.com/office/drawing/2014/main" id="{087C93F1-34F6-0741-85B5-5807B7FF139F}"/>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l="-4129" t="-28915"/>
              <a:stretch/>
            </p:blipFill>
            <p:spPr>
              <a:xfrm>
                <a:off x="9152503" y="5347770"/>
                <a:ext cx="3039498" cy="1540150"/>
              </a:xfrm>
              <a:prstGeom prst="rect">
                <a:avLst/>
              </a:prstGeom>
            </p:spPr>
          </p:pic>
          <p:pic>
            <p:nvPicPr>
              <p:cNvPr id="18" name="Picture 17">
                <a:extLst>
                  <a:ext uri="{FF2B5EF4-FFF2-40B4-BE49-F238E27FC236}">
                    <a16:creationId xmlns:a16="http://schemas.microsoft.com/office/drawing/2014/main" id="{7FD655D6-EC5D-3E41-9FD7-3395375A1785}"/>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t="-20204"/>
              <a:stretch/>
            </p:blipFill>
            <p:spPr>
              <a:xfrm>
                <a:off x="-7429" y="5029200"/>
                <a:ext cx="8849755" cy="1849829"/>
              </a:xfrm>
              <a:prstGeom prst="rect">
                <a:avLst/>
              </a:prstGeom>
            </p:spPr>
          </p:pic>
          <p:grpSp>
            <p:nvGrpSpPr>
              <p:cNvPr id="19" name="Group 18">
                <a:extLst>
                  <a:ext uri="{FF2B5EF4-FFF2-40B4-BE49-F238E27FC236}">
                    <a16:creationId xmlns:a16="http://schemas.microsoft.com/office/drawing/2014/main" id="{C6C06A51-93C4-1F4C-B082-D8C9824F1D15}"/>
                  </a:ext>
                </a:extLst>
              </p:cNvPr>
              <p:cNvGrpSpPr/>
              <p:nvPr/>
            </p:nvGrpSpPr>
            <p:grpSpPr>
              <a:xfrm>
                <a:off x="7090158" y="5312474"/>
                <a:ext cx="967265" cy="626661"/>
                <a:chOff x="10651311" y="-22363"/>
                <a:chExt cx="1060058" cy="733563"/>
              </a:xfrm>
            </p:grpSpPr>
            <p:grpSp>
              <p:nvGrpSpPr>
                <p:cNvPr id="50" name="Group 49">
                  <a:extLst>
                    <a:ext uri="{FF2B5EF4-FFF2-40B4-BE49-F238E27FC236}">
                      <a16:creationId xmlns:a16="http://schemas.microsoft.com/office/drawing/2014/main" id="{B3D05F7B-60AA-4943-9D6C-FC46AFC1CC44}"/>
                    </a:ext>
                  </a:extLst>
                </p:cNvPr>
                <p:cNvGrpSpPr/>
                <p:nvPr/>
              </p:nvGrpSpPr>
              <p:grpSpPr>
                <a:xfrm>
                  <a:off x="10651311" y="-22363"/>
                  <a:ext cx="309805" cy="361912"/>
                  <a:chOff x="8261157" y="1101314"/>
                  <a:chExt cx="309805" cy="361912"/>
                </a:xfrm>
              </p:grpSpPr>
              <p:pic>
                <p:nvPicPr>
                  <p:cNvPr id="52" name="Picture 51">
                    <a:extLst>
                      <a:ext uri="{FF2B5EF4-FFF2-40B4-BE49-F238E27FC236}">
                        <a16:creationId xmlns:a16="http://schemas.microsoft.com/office/drawing/2014/main" id="{4DA604EB-931F-394C-89C3-1E4F1D160FF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53" name="Picture 52">
                    <a:extLst>
                      <a:ext uri="{FF2B5EF4-FFF2-40B4-BE49-F238E27FC236}">
                        <a16:creationId xmlns:a16="http://schemas.microsoft.com/office/drawing/2014/main" id="{AD8016E0-A7E6-AA42-9053-B307028F43AB}"/>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51" name="Picture 50">
                  <a:extLst>
                    <a:ext uri="{FF2B5EF4-FFF2-40B4-BE49-F238E27FC236}">
                      <a16:creationId xmlns:a16="http://schemas.microsoft.com/office/drawing/2014/main" id="{7026CA2D-35CA-5045-84E4-6AADDABABD29}"/>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20" name="Group 19">
                <a:extLst>
                  <a:ext uri="{FF2B5EF4-FFF2-40B4-BE49-F238E27FC236}">
                    <a16:creationId xmlns:a16="http://schemas.microsoft.com/office/drawing/2014/main" id="{8A08FB29-ECDA-5B4A-AB1F-8BC2124DDEF5}"/>
                  </a:ext>
                </a:extLst>
              </p:cNvPr>
              <p:cNvGrpSpPr/>
              <p:nvPr/>
            </p:nvGrpSpPr>
            <p:grpSpPr>
              <a:xfrm>
                <a:off x="11355303" y="4357338"/>
                <a:ext cx="359671" cy="469374"/>
                <a:chOff x="11355303" y="4357338"/>
                <a:chExt cx="359671" cy="469374"/>
              </a:xfrm>
            </p:grpSpPr>
            <p:pic>
              <p:nvPicPr>
                <p:cNvPr id="47" name="Picture 46">
                  <a:extLst>
                    <a:ext uri="{FF2B5EF4-FFF2-40B4-BE49-F238E27FC236}">
                      <a16:creationId xmlns:a16="http://schemas.microsoft.com/office/drawing/2014/main" id="{B9213EE9-1616-6947-A98A-61AF9F4EB59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48" name="Picture 47">
                  <a:extLst>
                    <a:ext uri="{FF2B5EF4-FFF2-40B4-BE49-F238E27FC236}">
                      <a16:creationId xmlns:a16="http://schemas.microsoft.com/office/drawing/2014/main" id="{0C9EA691-9A17-8D44-9ED8-61D79184440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49" name="Picture 48">
                  <a:extLst>
                    <a:ext uri="{FF2B5EF4-FFF2-40B4-BE49-F238E27FC236}">
                      <a16:creationId xmlns:a16="http://schemas.microsoft.com/office/drawing/2014/main" id="{D4C3420A-1BB1-CC43-BD91-54A2D3717CA6}"/>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21" name="Group 20">
                <a:extLst>
                  <a:ext uri="{FF2B5EF4-FFF2-40B4-BE49-F238E27FC236}">
                    <a16:creationId xmlns:a16="http://schemas.microsoft.com/office/drawing/2014/main" id="{E0C9B87E-1F4C-264D-9CE1-4F16572A8E52}"/>
                  </a:ext>
                </a:extLst>
              </p:cNvPr>
              <p:cNvGrpSpPr/>
              <p:nvPr/>
            </p:nvGrpSpPr>
            <p:grpSpPr>
              <a:xfrm>
                <a:off x="3411853" y="6193446"/>
                <a:ext cx="954183" cy="422934"/>
                <a:chOff x="10809713" y="113601"/>
                <a:chExt cx="1045721" cy="495083"/>
              </a:xfrm>
            </p:grpSpPr>
            <p:grpSp>
              <p:nvGrpSpPr>
                <p:cNvPr id="43" name="Group 42">
                  <a:extLst>
                    <a:ext uri="{FF2B5EF4-FFF2-40B4-BE49-F238E27FC236}">
                      <a16:creationId xmlns:a16="http://schemas.microsoft.com/office/drawing/2014/main" id="{35297944-EE87-7245-B08D-FDC0EC423FFB}"/>
                    </a:ext>
                  </a:extLst>
                </p:cNvPr>
                <p:cNvGrpSpPr/>
                <p:nvPr/>
              </p:nvGrpSpPr>
              <p:grpSpPr>
                <a:xfrm>
                  <a:off x="10809713" y="113601"/>
                  <a:ext cx="1045721" cy="429930"/>
                  <a:chOff x="8419559" y="1237278"/>
                  <a:chExt cx="1045721" cy="429930"/>
                </a:xfrm>
              </p:grpSpPr>
              <p:pic>
                <p:nvPicPr>
                  <p:cNvPr id="45" name="Picture 44">
                    <a:extLst>
                      <a:ext uri="{FF2B5EF4-FFF2-40B4-BE49-F238E27FC236}">
                        <a16:creationId xmlns:a16="http://schemas.microsoft.com/office/drawing/2014/main" id="{7C803272-7524-7A4B-B9A7-36E616F2D5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46" name="Picture 45">
                    <a:extLst>
                      <a:ext uri="{FF2B5EF4-FFF2-40B4-BE49-F238E27FC236}">
                        <a16:creationId xmlns:a16="http://schemas.microsoft.com/office/drawing/2014/main" id="{21F3B86C-7F87-194C-A6CF-DD21F6924667}"/>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44" name="Picture 43">
                  <a:extLst>
                    <a:ext uri="{FF2B5EF4-FFF2-40B4-BE49-F238E27FC236}">
                      <a16:creationId xmlns:a16="http://schemas.microsoft.com/office/drawing/2014/main" id="{C3180C4A-5169-804A-A955-2A3D6AB5B69C}"/>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22" name="Group 21">
                <a:extLst>
                  <a:ext uri="{FF2B5EF4-FFF2-40B4-BE49-F238E27FC236}">
                    <a16:creationId xmlns:a16="http://schemas.microsoft.com/office/drawing/2014/main" id="{818DA23D-CC16-954D-8C19-1E9C25575394}"/>
                  </a:ext>
                </a:extLst>
              </p:cNvPr>
              <p:cNvGrpSpPr/>
              <p:nvPr/>
            </p:nvGrpSpPr>
            <p:grpSpPr>
              <a:xfrm>
                <a:off x="4822044" y="6262873"/>
                <a:ext cx="352237" cy="469374"/>
                <a:chOff x="11645762" y="161755"/>
                <a:chExt cx="386028" cy="549445"/>
              </a:xfrm>
            </p:grpSpPr>
            <p:grpSp>
              <p:nvGrpSpPr>
                <p:cNvPr id="39" name="Group 38">
                  <a:extLst>
                    <a:ext uri="{FF2B5EF4-FFF2-40B4-BE49-F238E27FC236}">
                      <a16:creationId xmlns:a16="http://schemas.microsoft.com/office/drawing/2014/main" id="{6B751FF4-EBFC-4E48-AAB9-1113900C0B6F}"/>
                    </a:ext>
                  </a:extLst>
                </p:cNvPr>
                <p:cNvGrpSpPr/>
                <p:nvPr/>
              </p:nvGrpSpPr>
              <p:grpSpPr>
                <a:xfrm>
                  <a:off x="11711370" y="161755"/>
                  <a:ext cx="320420" cy="304068"/>
                  <a:chOff x="9321216" y="1285432"/>
                  <a:chExt cx="320420" cy="304068"/>
                </a:xfrm>
              </p:grpSpPr>
              <p:pic>
                <p:nvPicPr>
                  <p:cNvPr id="41" name="Picture 40">
                    <a:extLst>
                      <a:ext uri="{FF2B5EF4-FFF2-40B4-BE49-F238E27FC236}">
                        <a16:creationId xmlns:a16="http://schemas.microsoft.com/office/drawing/2014/main" id="{59C2A40A-0BAB-0646-95C6-30C31DF0AC3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42" name="Picture 41">
                    <a:extLst>
                      <a:ext uri="{FF2B5EF4-FFF2-40B4-BE49-F238E27FC236}">
                        <a16:creationId xmlns:a16="http://schemas.microsoft.com/office/drawing/2014/main" id="{66E34B71-8F77-014B-B1AE-793A0F9E80CE}"/>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40" name="Picture 39">
                  <a:extLst>
                    <a:ext uri="{FF2B5EF4-FFF2-40B4-BE49-F238E27FC236}">
                      <a16:creationId xmlns:a16="http://schemas.microsoft.com/office/drawing/2014/main" id="{76E7243E-249B-C748-9F00-5D4250D91D3C}"/>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23" name="Group 22">
                <a:extLst>
                  <a:ext uri="{FF2B5EF4-FFF2-40B4-BE49-F238E27FC236}">
                    <a16:creationId xmlns:a16="http://schemas.microsoft.com/office/drawing/2014/main" id="{7DB029E7-E5FE-0640-88FF-08FBC98EB6A4}"/>
                  </a:ext>
                </a:extLst>
              </p:cNvPr>
              <p:cNvGrpSpPr/>
              <p:nvPr/>
            </p:nvGrpSpPr>
            <p:grpSpPr>
              <a:xfrm>
                <a:off x="254620" y="425605"/>
                <a:ext cx="339289" cy="469374"/>
                <a:chOff x="11217128" y="4357338"/>
                <a:chExt cx="339289" cy="469374"/>
              </a:xfrm>
            </p:grpSpPr>
            <p:pic>
              <p:nvPicPr>
                <p:cNvPr id="36" name="Picture 35">
                  <a:extLst>
                    <a:ext uri="{FF2B5EF4-FFF2-40B4-BE49-F238E27FC236}">
                      <a16:creationId xmlns:a16="http://schemas.microsoft.com/office/drawing/2014/main" id="{B4C6B259-1A7F-AA4F-85A4-62AF550F2AC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37" name="Picture 36">
                  <a:extLst>
                    <a:ext uri="{FF2B5EF4-FFF2-40B4-BE49-F238E27FC236}">
                      <a16:creationId xmlns:a16="http://schemas.microsoft.com/office/drawing/2014/main" id="{ABEEC95B-172F-7340-B770-C33982FD2E6E}"/>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38" name="Picture 37">
                  <a:extLst>
                    <a:ext uri="{FF2B5EF4-FFF2-40B4-BE49-F238E27FC236}">
                      <a16:creationId xmlns:a16="http://schemas.microsoft.com/office/drawing/2014/main" id="{D9720BDC-A5DE-6941-BA97-3A338B89B099}"/>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grpSp>
            <p:nvGrpSpPr>
              <p:cNvPr id="24" name="Group 23">
                <a:extLst>
                  <a:ext uri="{FF2B5EF4-FFF2-40B4-BE49-F238E27FC236}">
                    <a16:creationId xmlns:a16="http://schemas.microsoft.com/office/drawing/2014/main" id="{B5A253B1-3433-0F4A-B66A-F90AFFBAD5E3}"/>
                  </a:ext>
                </a:extLst>
              </p:cNvPr>
              <p:cNvGrpSpPr/>
              <p:nvPr/>
            </p:nvGrpSpPr>
            <p:grpSpPr>
              <a:xfrm>
                <a:off x="365221" y="4814069"/>
                <a:ext cx="8708191" cy="2169982"/>
                <a:chOff x="365549" y="4663226"/>
                <a:chExt cx="9240103" cy="2302529"/>
              </a:xfrm>
            </p:grpSpPr>
            <p:pic>
              <p:nvPicPr>
                <p:cNvPr id="26" name="Picture 25">
                  <a:extLst>
                    <a:ext uri="{FF2B5EF4-FFF2-40B4-BE49-F238E27FC236}">
                      <a16:creationId xmlns:a16="http://schemas.microsoft.com/office/drawing/2014/main" id="{1A9F1AF7-D272-0349-96F3-D7DFA62BD3EC}"/>
                    </a:ext>
                  </a:extLst>
                </p:cNvPr>
                <p:cNvPicPr>
                  <a:picLocks noChangeAspect="1"/>
                </p:cNvPicPr>
                <p:nvPr/>
              </p:nvPicPr>
              <p:blipFill rotWithShape="1">
                <a:blip r:embed="rId8"/>
                <a:srcRect l="48120" t="34025" r="14936" b="29030"/>
                <a:stretch/>
              </p:blipFill>
              <p:spPr>
                <a:xfrm>
                  <a:off x="1663661" y="5041486"/>
                  <a:ext cx="1979116" cy="1650986"/>
                </a:xfrm>
                <a:prstGeom prst="rect">
                  <a:avLst/>
                </a:prstGeom>
              </p:spPr>
            </p:pic>
            <p:pic>
              <p:nvPicPr>
                <p:cNvPr id="27" name="Picture 26">
                  <a:extLst>
                    <a:ext uri="{FF2B5EF4-FFF2-40B4-BE49-F238E27FC236}">
                      <a16:creationId xmlns:a16="http://schemas.microsoft.com/office/drawing/2014/main" id="{900B4962-69E3-FF4F-A727-34AE4355F869}"/>
                    </a:ext>
                  </a:extLst>
                </p:cNvPr>
                <p:cNvPicPr>
                  <a:picLocks noChangeAspect="1"/>
                </p:cNvPicPr>
                <p:nvPr/>
              </p:nvPicPr>
              <p:blipFill>
                <a:blip r:embed="rId9"/>
                <a:srcRect/>
                <a:stretch/>
              </p:blipFill>
              <p:spPr>
                <a:xfrm>
                  <a:off x="3066571" y="4663226"/>
                  <a:ext cx="1341268" cy="1449050"/>
                </a:xfrm>
                <a:prstGeom prst="rect">
                  <a:avLst/>
                </a:prstGeom>
              </p:spPr>
            </p:pic>
            <p:pic>
              <p:nvPicPr>
                <p:cNvPr id="28" name="Picture 27">
                  <a:extLst>
                    <a:ext uri="{FF2B5EF4-FFF2-40B4-BE49-F238E27FC236}">
                      <a16:creationId xmlns:a16="http://schemas.microsoft.com/office/drawing/2014/main" id="{71FA20E0-9820-9940-AC8E-52F1E3A3D3BA}"/>
                    </a:ext>
                  </a:extLst>
                </p:cNvPr>
                <p:cNvPicPr>
                  <a:picLocks noChangeAspect="1"/>
                </p:cNvPicPr>
                <p:nvPr/>
              </p:nvPicPr>
              <p:blipFill>
                <a:blip r:embed="rId10">
                  <a:extLst>
                    <a:ext uri="{BEBA8EAE-BF5A-486C-A8C5-ECC9F3942E4B}">
                      <a14:imgProps xmlns:a14="http://schemas.microsoft.com/office/drawing/2010/main">
                        <a14:imgLayer r:embed="rId11">
                          <a14:imgEffect>
                            <a14:saturation sat="74000"/>
                          </a14:imgEffect>
                        </a14:imgLayer>
                      </a14:imgProps>
                    </a:ext>
                  </a:extLst>
                </a:blip>
                <a:srcRect/>
                <a:stretch/>
              </p:blipFill>
              <p:spPr>
                <a:xfrm>
                  <a:off x="1313613" y="5041486"/>
                  <a:ext cx="541703" cy="581148"/>
                </a:xfrm>
                <a:prstGeom prst="rect">
                  <a:avLst/>
                </a:prstGeom>
              </p:spPr>
            </p:pic>
            <p:pic>
              <p:nvPicPr>
                <p:cNvPr id="29" name="Picture 28">
                  <a:extLst>
                    <a:ext uri="{FF2B5EF4-FFF2-40B4-BE49-F238E27FC236}">
                      <a16:creationId xmlns:a16="http://schemas.microsoft.com/office/drawing/2014/main" id="{B80141D7-F1CE-1249-8D75-8C47592458E8}"/>
                    </a:ext>
                  </a:extLst>
                </p:cNvPr>
                <p:cNvPicPr>
                  <a:picLocks noChangeAspect="1"/>
                </p:cNvPicPr>
                <p:nvPr/>
              </p:nvPicPr>
              <p:blipFill rotWithShape="1">
                <a:blip r:embed="rId12"/>
                <a:srcRect l="26065" t="31373" r="23780" b="21991"/>
                <a:stretch/>
              </p:blipFill>
              <p:spPr>
                <a:xfrm>
                  <a:off x="5406192" y="5569095"/>
                  <a:ext cx="1026652" cy="1006530"/>
                </a:xfrm>
                <a:prstGeom prst="rect">
                  <a:avLst/>
                </a:prstGeom>
              </p:spPr>
            </p:pic>
            <p:pic>
              <p:nvPicPr>
                <p:cNvPr id="30" name="Picture 29">
                  <a:extLst>
                    <a:ext uri="{FF2B5EF4-FFF2-40B4-BE49-F238E27FC236}">
                      <a16:creationId xmlns:a16="http://schemas.microsoft.com/office/drawing/2014/main" id="{F72BC563-48A3-FA41-9251-2FEF0B3296B6}"/>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472643" y="5694358"/>
                  <a:ext cx="465052" cy="538735"/>
                </a:xfrm>
                <a:prstGeom prst="rect">
                  <a:avLst/>
                </a:prstGeom>
              </p:spPr>
            </p:pic>
            <p:pic>
              <p:nvPicPr>
                <p:cNvPr id="31" name="Picture 30">
                  <a:extLst>
                    <a:ext uri="{FF2B5EF4-FFF2-40B4-BE49-F238E27FC236}">
                      <a16:creationId xmlns:a16="http://schemas.microsoft.com/office/drawing/2014/main" id="{0380A494-CE72-7844-94C4-12AB45EEB93C}"/>
                    </a:ext>
                  </a:extLst>
                </p:cNvPr>
                <p:cNvPicPr>
                  <a:picLocks noChangeAspect="1"/>
                </p:cNvPicPr>
                <p:nvPr/>
              </p:nvPicPr>
              <p:blipFill>
                <a:blip r:embed="rId14">
                  <a:extLst>
                    <a:ext uri="{BEBA8EAE-BF5A-486C-A8C5-ECC9F3942E4B}">
                      <a14:imgProps xmlns:a14="http://schemas.microsoft.com/office/drawing/2010/main">
                        <a14:imgLayer r:embed="rId15">
                          <a14:imgEffect>
                            <a14:saturation sat="82000"/>
                          </a14:imgEffect>
                        </a14:imgLayer>
                      </a14:imgProps>
                    </a:ext>
                  </a:extLst>
                </a:blip>
                <a:srcRect/>
                <a:stretch/>
              </p:blipFill>
              <p:spPr>
                <a:xfrm>
                  <a:off x="5930816" y="4943774"/>
                  <a:ext cx="1356638" cy="1429588"/>
                </a:xfrm>
                <a:prstGeom prst="rect">
                  <a:avLst/>
                </a:prstGeom>
              </p:spPr>
            </p:pic>
            <p:pic>
              <p:nvPicPr>
                <p:cNvPr id="32" name="Picture 31">
                  <a:extLst>
                    <a:ext uri="{FF2B5EF4-FFF2-40B4-BE49-F238E27FC236}">
                      <a16:creationId xmlns:a16="http://schemas.microsoft.com/office/drawing/2014/main" id="{12CE435F-9C2C-6B4F-BBF1-D950C38700C4}"/>
                    </a:ext>
                  </a:extLst>
                </p:cNvPr>
                <p:cNvPicPr>
                  <a:picLocks noChangeAspect="1"/>
                </p:cNvPicPr>
                <p:nvPr/>
              </p:nvPicPr>
              <p:blipFill>
                <a:blip r:embed="rId16">
                  <a:extLst>
                    <a:ext uri="{BEBA8EAE-BF5A-486C-A8C5-ECC9F3942E4B}">
                      <a14:imgProps xmlns:a14="http://schemas.microsoft.com/office/drawing/2010/main">
                        <a14:imgLayer r:embed="rId17">
                          <a14:imgEffect>
                            <a14:saturation sat="73000"/>
                          </a14:imgEffect>
                        </a14:imgLayer>
                      </a14:imgProps>
                    </a:ext>
                  </a:extLst>
                </a:blip>
                <a:srcRect/>
                <a:stretch/>
              </p:blipFill>
              <p:spPr>
                <a:xfrm>
                  <a:off x="7954311" y="5982504"/>
                  <a:ext cx="727245" cy="785686"/>
                </a:xfrm>
                <a:prstGeom prst="rect">
                  <a:avLst/>
                </a:prstGeom>
              </p:spPr>
            </p:pic>
            <p:pic>
              <p:nvPicPr>
                <p:cNvPr id="33" name="Picture 32">
                  <a:extLst>
                    <a:ext uri="{FF2B5EF4-FFF2-40B4-BE49-F238E27FC236}">
                      <a16:creationId xmlns:a16="http://schemas.microsoft.com/office/drawing/2014/main" id="{B71829C0-829C-3845-AF06-4EA24B56F2C9}"/>
                    </a:ext>
                  </a:extLst>
                </p:cNvPr>
                <p:cNvPicPr>
                  <a:picLocks noChangeAspect="1"/>
                </p:cNvPicPr>
                <p:nvPr/>
              </p:nvPicPr>
              <p:blipFill>
                <a:blip r:embed="rId18"/>
                <a:srcRect/>
                <a:stretch/>
              </p:blipFill>
              <p:spPr>
                <a:xfrm>
                  <a:off x="9268263" y="6333205"/>
                  <a:ext cx="337389" cy="362881"/>
                </a:xfrm>
                <a:prstGeom prst="rect">
                  <a:avLst/>
                </a:prstGeom>
              </p:spPr>
            </p:pic>
            <p:pic>
              <p:nvPicPr>
                <p:cNvPr id="34" name="Picture 33">
                  <a:extLst>
                    <a:ext uri="{FF2B5EF4-FFF2-40B4-BE49-F238E27FC236}">
                      <a16:creationId xmlns:a16="http://schemas.microsoft.com/office/drawing/2014/main" id="{31508BF1-62F4-DA45-8461-00C675DB9316}"/>
                    </a:ext>
                  </a:extLst>
                </p:cNvPr>
                <p:cNvPicPr>
                  <a:picLocks noChangeAspect="1"/>
                </p:cNvPicPr>
                <p:nvPr/>
              </p:nvPicPr>
              <p:blipFill>
                <a:blip r:embed="rId19">
                  <a:extLst>
                    <a:ext uri="{BEBA8EAE-BF5A-486C-A8C5-ECC9F3942E4B}">
                      <a14:imgProps xmlns:a14="http://schemas.microsoft.com/office/drawing/2010/main">
                        <a14:imgLayer r:embed="rId20">
                          <a14:imgEffect>
                            <a14:saturation sat="73000"/>
                          </a14:imgEffect>
                        </a14:imgLayer>
                      </a14:imgProps>
                    </a:ext>
                  </a:extLst>
                </a:blip>
                <a:srcRect/>
                <a:stretch/>
              </p:blipFill>
              <p:spPr>
                <a:xfrm>
                  <a:off x="7464109" y="6443634"/>
                  <a:ext cx="483286" cy="522121"/>
                </a:xfrm>
                <a:prstGeom prst="rect">
                  <a:avLst/>
                </a:prstGeom>
              </p:spPr>
            </p:pic>
            <p:pic>
              <p:nvPicPr>
                <p:cNvPr id="35" name="Picture 34">
                  <a:extLst>
                    <a:ext uri="{FF2B5EF4-FFF2-40B4-BE49-F238E27FC236}">
                      <a16:creationId xmlns:a16="http://schemas.microsoft.com/office/drawing/2014/main" id="{003B6E24-7789-5449-A710-CAFCE0AB640E}"/>
                    </a:ext>
                  </a:extLst>
                </p:cNvPr>
                <p:cNvPicPr>
                  <a:picLocks noChangeAspect="1"/>
                </p:cNvPicPr>
                <p:nvPr/>
              </p:nvPicPr>
              <p:blipFill>
                <a:blip r:embed="rId18"/>
                <a:srcRect/>
                <a:stretch/>
              </p:blipFill>
              <p:spPr>
                <a:xfrm>
                  <a:off x="365549" y="5386969"/>
                  <a:ext cx="417743" cy="449306"/>
                </a:xfrm>
                <a:prstGeom prst="rect">
                  <a:avLst/>
                </a:prstGeom>
              </p:spPr>
            </p:pic>
          </p:grpSp>
          <p:sp>
            <p:nvSpPr>
              <p:cNvPr id="25" name="TextBox 24">
                <a:extLst>
                  <a:ext uri="{FF2B5EF4-FFF2-40B4-BE49-F238E27FC236}">
                    <a16:creationId xmlns:a16="http://schemas.microsoft.com/office/drawing/2014/main" id="{EC88118D-B219-E54F-9228-6B39F5541CAC}"/>
                  </a:ext>
                </a:extLst>
              </p:cNvPr>
              <p:cNvSpPr txBox="1"/>
              <p:nvPr/>
            </p:nvSpPr>
            <p:spPr>
              <a:xfrm>
                <a:off x="3349672" y="-91013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dirty="0">
                    <a:solidFill>
                      <a:srgbClr val="FF0000"/>
                    </a:solidFill>
                    <a:ea typeface="+mn-ea"/>
                    <a:cs typeface="+mn-cs"/>
                  </a:rPr>
                  <a:t>Please leave artwork “+” clustered</a:t>
                </a:r>
                <a:r>
                  <a:rPr lang="en-US" sz="1400" b="1" dirty="0">
                    <a:solidFill>
                      <a:srgbClr val="FF0000"/>
                    </a:solidFill>
                  </a:rPr>
                  <a:t>. </a:t>
                </a:r>
              </a:p>
              <a:p>
                <a:pPr algn="ctr" eaLnBrk="0" hangingPunct="0">
                  <a:lnSpc>
                    <a:spcPts val="1800"/>
                  </a:lnSpc>
                </a:pPr>
                <a:r>
                  <a:rPr lang="en-US" sz="1400" b="1" dirty="0">
                    <a:solidFill>
                      <a:srgbClr val="FF0000"/>
                    </a:solidFill>
                  </a:rPr>
                  <a:t>Do not use them alone, as bullet points, or as a “plus” concept. Thank you.</a:t>
                </a:r>
              </a:p>
            </p:txBody>
          </p:sp>
        </p:grpSp>
        <p:pic>
          <p:nvPicPr>
            <p:cNvPr id="16" name="Picture 15">
              <a:extLst>
                <a:ext uri="{FF2B5EF4-FFF2-40B4-BE49-F238E27FC236}">
                  <a16:creationId xmlns:a16="http://schemas.microsoft.com/office/drawing/2014/main" id="{36427E3E-A92F-4A45-9D02-F7C6E57F154B}"/>
                </a:ext>
              </a:extLst>
            </p:cNvPr>
            <p:cNvPicPr>
              <a:picLocks noChangeAspect="1"/>
            </p:cNvPicPr>
            <p:nvPr/>
          </p:nvPicPr>
          <p:blipFill rotWithShape="1">
            <a:blip r:embed="rId12"/>
            <a:srcRect l="26065" t="31373" r="23780" b="21991"/>
            <a:stretch/>
          </p:blipFill>
          <p:spPr>
            <a:xfrm>
              <a:off x="323555" y="5872545"/>
              <a:ext cx="1464419" cy="1435717"/>
            </a:xfrm>
            <a:prstGeom prst="rect">
              <a:avLst/>
            </a:prstGeom>
          </p:spPr>
        </p:pic>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27890229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CCACF3E-9D61-0744-B89C-82750FDB37FE}"/>
              </a:ext>
            </a:extLst>
          </p:cNvPr>
          <p:cNvGrpSpPr/>
          <p:nvPr/>
        </p:nvGrpSpPr>
        <p:grpSpPr>
          <a:xfrm>
            <a:off x="-7429" y="-15486"/>
            <a:ext cx="12206856" cy="6894515"/>
            <a:chOff x="-7429" y="-15486"/>
            <a:chExt cx="12206856" cy="6894515"/>
          </a:xfrm>
        </p:grpSpPr>
        <p:sp>
          <p:nvSpPr>
            <p:cNvPr id="9" name="shading (lower right)">
              <a:extLst>
                <a:ext uri="{FF2B5EF4-FFF2-40B4-BE49-F238E27FC236}">
                  <a16:creationId xmlns:a16="http://schemas.microsoft.com/office/drawing/2014/main" id="{0EF2413A-FB8E-F649-8937-74696D8BC6D4}"/>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0" name="Group 9">
              <a:extLst>
                <a:ext uri="{FF2B5EF4-FFF2-40B4-BE49-F238E27FC236}">
                  <a16:creationId xmlns:a16="http://schemas.microsoft.com/office/drawing/2014/main" id="{F5A04E9D-222D-C14F-96F3-8E5368C167DD}"/>
                </a:ext>
              </a:extLst>
            </p:cNvPr>
            <p:cNvGrpSpPr/>
            <p:nvPr/>
          </p:nvGrpSpPr>
          <p:grpSpPr>
            <a:xfrm>
              <a:off x="-7429" y="0"/>
              <a:ext cx="12199429" cy="6879029"/>
              <a:chOff x="-7429" y="0"/>
              <a:chExt cx="12199429" cy="6879029"/>
            </a:xfrm>
          </p:grpSpPr>
          <p:grpSp>
            <p:nvGrpSpPr>
              <p:cNvPr id="11" name="Group 10">
                <a:extLst>
                  <a:ext uri="{FF2B5EF4-FFF2-40B4-BE49-F238E27FC236}">
                    <a16:creationId xmlns:a16="http://schemas.microsoft.com/office/drawing/2014/main" id="{FC96BC72-C62B-B847-A963-87439F7A5003}"/>
                  </a:ext>
                </a:extLst>
              </p:cNvPr>
              <p:cNvGrpSpPr/>
              <p:nvPr/>
            </p:nvGrpSpPr>
            <p:grpSpPr>
              <a:xfrm>
                <a:off x="0" y="0"/>
                <a:ext cx="12192000" cy="6858000"/>
                <a:chOff x="0" y="0"/>
                <a:chExt cx="12192000" cy="6858000"/>
              </a:xfrm>
            </p:grpSpPr>
            <p:grpSp>
              <p:nvGrpSpPr>
                <p:cNvPr id="16" name="Group 15" hidden="1">
                  <a:extLst>
                    <a:ext uri="{FF2B5EF4-FFF2-40B4-BE49-F238E27FC236}">
                      <a16:creationId xmlns:a16="http://schemas.microsoft.com/office/drawing/2014/main" id="{9AC56455-3A6D-914D-9A80-00E0E8529FC1}"/>
                    </a:ext>
                  </a:extLst>
                </p:cNvPr>
                <p:cNvGrpSpPr/>
                <p:nvPr/>
              </p:nvGrpSpPr>
              <p:grpSpPr>
                <a:xfrm>
                  <a:off x="0" y="0"/>
                  <a:ext cx="12192000" cy="6858000"/>
                  <a:chOff x="0" y="0"/>
                  <a:chExt cx="12192000" cy="6858000"/>
                </a:xfrm>
              </p:grpSpPr>
              <p:sp>
                <p:nvSpPr>
                  <p:cNvPr id="34" name="Rectangle 33">
                    <a:extLst>
                      <a:ext uri="{FF2B5EF4-FFF2-40B4-BE49-F238E27FC236}">
                        <a16:creationId xmlns:a16="http://schemas.microsoft.com/office/drawing/2014/main" id="{E6010798-2F55-6543-B753-CA75F9BD142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5" name="Picture 34">
                    <a:extLst>
                      <a:ext uri="{FF2B5EF4-FFF2-40B4-BE49-F238E27FC236}">
                        <a16:creationId xmlns:a16="http://schemas.microsoft.com/office/drawing/2014/main" id="{E2AFF3AC-03CC-AB48-87EF-18F6A6522AF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7" name="Group 16">
                  <a:extLst>
                    <a:ext uri="{FF2B5EF4-FFF2-40B4-BE49-F238E27FC236}">
                      <a16:creationId xmlns:a16="http://schemas.microsoft.com/office/drawing/2014/main" id="{54C62777-8FBD-A241-A732-F50F62B1E92D}"/>
                    </a:ext>
                  </a:extLst>
                </p:cNvPr>
                <p:cNvGrpSpPr/>
                <p:nvPr/>
              </p:nvGrpSpPr>
              <p:grpSpPr>
                <a:xfrm>
                  <a:off x="208303" y="146055"/>
                  <a:ext cx="11731071" cy="6595922"/>
                  <a:chOff x="208303" y="146055"/>
                  <a:chExt cx="11731071" cy="6595922"/>
                </a:xfrm>
              </p:grpSpPr>
              <p:grpSp>
                <p:nvGrpSpPr>
                  <p:cNvPr id="18" name="Group 17">
                    <a:extLst>
                      <a:ext uri="{FF2B5EF4-FFF2-40B4-BE49-F238E27FC236}">
                        <a16:creationId xmlns:a16="http://schemas.microsoft.com/office/drawing/2014/main" id="{6B14ABC6-69DA-1046-864D-EAAEF10C4F7F}"/>
                      </a:ext>
                    </a:extLst>
                  </p:cNvPr>
                  <p:cNvGrpSpPr/>
                  <p:nvPr/>
                </p:nvGrpSpPr>
                <p:grpSpPr>
                  <a:xfrm>
                    <a:off x="11604987" y="146055"/>
                    <a:ext cx="334387" cy="435843"/>
                    <a:chOff x="11604987" y="146055"/>
                    <a:chExt cx="334387" cy="435843"/>
                  </a:xfrm>
                </p:grpSpPr>
                <p:grpSp>
                  <p:nvGrpSpPr>
                    <p:cNvPr id="26" name="Group 25">
                      <a:extLst>
                        <a:ext uri="{FF2B5EF4-FFF2-40B4-BE49-F238E27FC236}">
                          <a16:creationId xmlns:a16="http://schemas.microsoft.com/office/drawing/2014/main" id="{2E6EB627-7E98-FC4B-8548-FF60C5F55815}"/>
                        </a:ext>
                      </a:extLst>
                    </p:cNvPr>
                    <p:cNvGrpSpPr>
                      <a:grpSpLocks noChangeAspect="1"/>
                    </p:cNvGrpSpPr>
                    <p:nvPr/>
                  </p:nvGrpSpPr>
                  <p:grpSpPr>
                    <a:xfrm>
                      <a:off x="11770125" y="399018"/>
                      <a:ext cx="169249" cy="182880"/>
                      <a:chOff x="7310041" y="760941"/>
                      <a:chExt cx="1043386" cy="1127422"/>
                    </a:xfrm>
                  </p:grpSpPr>
                  <p:sp>
                    <p:nvSpPr>
                      <p:cNvPr id="31" name="Freeform 30">
                        <a:extLst>
                          <a:ext uri="{FF2B5EF4-FFF2-40B4-BE49-F238E27FC236}">
                            <a16:creationId xmlns:a16="http://schemas.microsoft.com/office/drawing/2014/main" id="{7747ADD5-8EA3-6647-BF9D-26CEF808D9F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a:extLst>
                          <a:ext uri="{FF2B5EF4-FFF2-40B4-BE49-F238E27FC236}">
                            <a16:creationId xmlns:a16="http://schemas.microsoft.com/office/drawing/2014/main" id="{B5ABA4DB-DFD2-D541-9D9D-07B2F62B1A0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FC4C3927-3185-DE45-B907-D33E8CB4779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7" name="Group 26">
                      <a:extLst>
                        <a:ext uri="{FF2B5EF4-FFF2-40B4-BE49-F238E27FC236}">
                          <a16:creationId xmlns:a16="http://schemas.microsoft.com/office/drawing/2014/main" id="{8D5AA748-A901-4147-B736-9E7A4EBC7718}"/>
                        </a:ext>
                      </a:extLst>
                    </p:cNvPr>
                    <p:cNvGrpSpPr>
                      <a:grpSpLocks noChangeAspect="1"/>
                    </p:cNvGrpSpPr>
                    <p:nvPr/>
                  </p:nvGrpSpPr>
                  <p:grpSpPr>
                    <a:xfrm>
                      <a:off x="11604987" y="146055"/>
                      <a:ext cx="73152" cy="73152"/>
                      <a:chOff x="7310041" y="760941"/>
                      <a:chExt cx="1043386" cy="1127422"/>
                    </a:xfrm>
                  </p:grpSpPr>
                  <p:sp>
                    <p:nvSpPr>
                      <p:cNvPr id="28" name="Freeform 27">
                        <a:extLst>
                          <a:ext uri="{FF2B5EF4-FFF2-40B4-BE49-F238E27FC236}">
                            <a16:creationId xmlns:a16="http://schemas.microsoft.com/office/drawing/2014/main" id="{DF96D2F1-3C9F-6742-9A0D-94E1209D7AD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9" name="Rectangle 28">
                        <a:extLst>
                          <a:ext uri="{FF2B5EF4-FFF2-40B4-BE49-F238E27FC236}">
                            <a16:creationId xmlns:a16="http://schemas.microsoft.com/office/drawing/2014/main" id="{58A914BC-CAA8-5B4D-A9D2-AE6B07D4CCC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0F505C08-4081-D349-8D96-7F74C20D862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9" name="Group 18">
                    <a:extLst>
                      <a:ext uri="{FF2B5EF4-FFF2-40B4-BE49-F238E27FC236}">
                        <a16:creationId xmlns:a16="http://schemas.microsoft.com/office/drawing/2014/main" id="{9FE7CD07-34FC-0943-B8CE-1AE94C421424}"/>
                      </a:ext>
                    </a:extLst>
                  </p:cNvPr>
                  <p:cNvGrpSpPr/>
                  <p:nvPr/>
                </p:nvGrpSpPr>
                <p:grpSpPr>
                  <a:xfrm>
                    <a:off x="208303" y="5787704"/>
                    <a:ext cx="437544" cy="389381"/>
                    <a:chOff x="9178262" y="1315181"/>
                    <a:chExt cx="437544" cy="389381"/>
                  </a:xfrm>
                </p:grpSpPr>
                <p:pic>
                  <p:nvPicPr>
                    <p:cNvPr id="24" name="Picture 23">
                      <a:extLst>
                        <a:ext uri="{FF2B5EF4-FFF2-40B4-BE49-F238E27FC236}">
                          <a16:creationId xmlns:a16="http://schemas.microsoft.com/office/drawing/2014/main" id="{60F579E4-642F-0548-9F69-BB4759228E5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5" name="Picture 24">
                      <a:extLst>
                        <a:ext uri="{FF2B5EF4-FFF2-40B4-BE49-F238E27FC236}">
                          <a16:creationId xmlns:a16="http://schemas.microsoft.com/office/drawing/2014/main" id="{7BD43E75-A459-F74E-B8A3-94603B185AF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0" name="Group 19">
                    <a:extLst>
                      <a:ext uri="{FF2B5EF4-FFF2-40B4-BE49-F238E27FC236}">
                        <a16:creationId xmlns:a16="http://schemas.microsoft.com/office/drawing/2014/main" id="{4D39C3AF-6570-A448-9D20-D95FB5849CD9}"/>
                      </a:ext>
                    </a:extLst>
                  </p:cNvPr>
                  <p:cNvGrpSpPr/>
                  <p:nvPr/>
                </p:nvGrpSpPr>
                <p:grpSpPr>
                  <a:xfrm>
                    <a:off x="250899" y="6421937"/>
                    <a:ext cx="669934" cy="274320"/>
                    <a:chOff x="9445759" y="1430242"/>
                    <a:chExt cx="669934" cy="274320"/>
                  </a:xfrm>
                </p:grpSpPr>
                <p:pic>
                  <p:nvPicPr>
                    <p:cNvPr id="22" name="Picture 21">
                      <a:extLst>
                        <a:ext uri="{FF2B5EF4-FFF2-40B4-BE49-F238E27FC236}">
                          <a16:creationId xmlns:a16="http://schemas.microsoft.com/office/drawing/2014/main" id="{A86ADC7B-91CB-A94C-8E9E-29F171AAA85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3" name="Picture 22">
                      <a:extLst>
                        <a:ext uri="{FF2B5EF4-FFF2-40B4-BE49-F238E27FC236}">
                          <a16:creationId xmlns:a16="http://schemas.microsoft.com/office/drawing/2014/main" id="{ADCEC5CC-6141-5549-8D64-BD9000EF275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1" name="Picture 20">
                    <a:extLst>
                      <a:ext uri="{FF2B5EF4-FFF2-40B4-BE49-F238E27FC236}">
                        <a16:creationId xmlns:a16="http://schemas.microsoft.com/office/drawing/2014/main" id="{6471BEBE-AA6C-7A4C-BC5B-177A428054C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5" name="Picture 14">
                <a:extLst>
                  <a:ext uri="{FF2B5EF4-FFF2-40B4-BE49-F238E27FC236}">
                    <a16:creationId xmlns:a16="http://schemas.microsoft.com/office/drawing/2014/main" id="{C676D83C-24DF-804B-BB21-E972B44770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another language?</a:t>
            </a:r>
            <a:endParaRPr lang="en-US" sz="2000" dirty="0"/>
          </a:p>
        </p:txBody>
      </p:sp>
    </p:spTree>
    <p:extLst>
      <p:ext uri="{BB962C8B-B14F-4D97-AF65-F5344CB8AC3E}">
        <p14:creationId xmlns:p14="http://schemas.microsoft.com/office/powerpoint/2010/main" val="6162778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FB2984F7-9891-DA42-A2C6-48DE020C5724}"/>
              </a:ext>
            </a:extLst>
          </p:cNvPr>
          <p:cNvGrpSpPr/>
          <p:nvPr/>
        </p:nvGrpSpPr>
        <p:grpSpPr>
          <a:xfrm>
            <a:off x="-7429" y="-15486"/>
            <a:ext cx="12206856" cy="6894515"/>
            <a:chOff x="-7429" y="-15486"/>
            <a:chExt cx="12206856" cy="6894515"/>
          </a:xfrm>
        </p:grpSpPr>
        <p:sp>
          <p:nvSpPr>
            <p:cNvPr id="122" name="shading (lower right)">
              <a:extLst>
                <a:ext uri="{FF2B5EF4-FFF2-40B4-BE49-F238E27FC236}">
                  <a16:creationId xmlns:a16="http://schemas.microsoft.com/office/drawing/2014/main" id="{C705A56B-ECA6-3743-BD68-680B4223C50C}"/>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3" name="Group 122">
              <a:extLst>
                <a:ext uri="{FF2B5EF4-FFF2-40B4-BE49-F238E27FC236}">
                  <a16:creationId xmlns:a16="http://schemas.microsoft.com/office/drawing/2014/main" id="{2605B04B-1C26-DA41-84B9-B539CA20A29E}"/>
                </a:ext>
              </a:extLst>
            </p:cNvPr>
            <p:cNvGrpSpPr/>
            <p:nvPr/>
          </p:nvGrpSpPr>
          <p:grpSpPr>
            <a:xfrm>
              <a:off x="-7429" y="0"/>
              <a:ext cx="12199429" cy="6879029"/>
              <a:chOff x="-7429" y="0"/>
              <a:chExt cx="12199429" cy="6879029"/>
            </a:xfrm>
          </p:grpSpPr>
          <p:grpSp>
            <p:nvGrpSpPr>
              <p:cNvPr id="124" name="Group 123">
                <a:extLst>
                  <a:ext uri="{FF2B5EF4-FFF2-40B4-BE49-F238E27FC236}">
                    <a16:creationId xmlns:a16="http://schemas.microsoft.com/office/drawing/2014/main" id="{D598358F-F591-9845-BB04-A2952BB28E17}"/>
                  </a:ext>
                </a:extLst>
              </p:cNvPr>
              <p:cNvGrpSpPr/>
              <p:nvPr/>
            </p:nvGrpSpPr>
            <p:grpSpPr>
              <a:xfrm>
                <a:off x="0" y="0"/>
                <a:ext cx="12192000" cy="6858000"/>
                <a:chOff x="0" y="0"/>
                <a:chExt cx="12192000" cy="6858000"/>
              </a:xfrm>
            </p:grpSpPr>
            <p:grpSp>
              <p:nvGrpSpPr>
                <p:cNvPr id="126" name="Group 125" hidden="1">
                  <a:extLst>
                    <a:ext uri="{FF2B5EF4-FFF2-40B4-BE49-F238E27FC236}">
                      <a16:creationId xmlns:a16="http://schemas.microsoft.com/office/drawing/2014/main" id="{C949790A-90A9-D241-8BE2-116B8DB0BCDD}"/>
                    </a:ext>
                  </a:extLst>
                </p:cNvPr>
                <p:cNvGrpSpPr/>
                <p:nvPr/>
              </p:nvGrpSpPr>
              <p:grpSpPr>
                <a:xfrm>
                  <a:off x="0" y="0"/>
                  <a:ext cx="12192000" cy="6858000"/>
                  <a:chOff x="0" y="0"/>
                  <a:chExt cx="12192000" cy="6858000"/>
                </a:xfrm>
              </p:grpSpPr>
              <p:sp>
                <p:nvSpPr>
                  <p:cNvPr id="144" name="Rectangle 143">
                    <a:extLst>
                      <a:ext uri="{FF2B5EF4-FFF2-40B4-BE49-F238E27FC236}">
                        <a16:creationId xmlns:a16="http://schemas.microsoft.com/office/drawing/2014/main" id="{F3E91568-A06B-B642-B917-783F8721A60F}"/>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5" name="Picture 144">
                    <a:extLst>
                      <a:ext uri="{FF2B5EF4-FFF2-40B4-BE49-F238E27FC236}">
                        <a16:creationId xmlns:a16="http://schemas.microsoft.com/office/drawing/2014/main" id="{8E29B4F3-C563-D646-ACB4-14AAA19D4F2E}"/>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27" name="Group 126">
                  <a:extLst>
                    <a:ext uri="{FF2B5EF4-FFF2-40B4-BE49-F238E27FC236}">
                      <a16:creationId xmlns:a16="http://schemas.microsoft.com/office/drawing/2014/main" id="{19307A6C-DFE5-C347-8C98-7F38AC056664}"/>
                    </a:ext>
                  </a:extLst>
                </p:cNvPr>
                <p:cNvGrpSpPr/>
                <p:nvPr/>
              </p:nvGrpSpPr>
              <p:grpSpPr>
                <a:xfrm>
                  <a:off x="208303" y="146055"/>
                  <a:ext cx="11731071" cy="6595922"/>
                  <a:chOff x="208303" y="146055"/>
                  <a:chExt cx="11731071" cy="6595922"/>
                </a:xfrm>
              </p:grpSpPr>
              <p:grpSp>
                <p:nvGrpSpPr>
                  <p:cNvPr id="128" name="Group 127">
                    <a:extLst>
                      <a:ext uri="{FF2B5EF4-FFF2-40B4-BE49-F238E27FC236}">
                        <a16:creationId xmlns:a16="http://schemas.microsoft.com/office/drawing/2014/main" id="{4AA4BE4F-99BD-2D4B-93EA-B4E8B58EE44E}"/>
                      </a:ext>
                    </a:extLst>
                  </p:cNvPr>
                  <p:cNvGrpSpPr/>
                  <p:nvPr/>
                </p:nvGrpSpPr>
                <p:grpSpPr>
                  <a:xfrm>
                    <a:off x="11604987" y="146055"/>
                    <a:ext cx="334387" cy="435843"/>
                    <a:chOff x="11604987" y="146055"/>
                    <a:chExt cx="334387" cy="435843"/>
                  </a:xfrm>
                </p:grpSpPr>
                <p:grpSp>
                  <p:nvGrpSpPr>
                    <p:cNvPr id="136" name="Group 135">
                      <a:extLst>
                        <a:ext uri="{FF2B5EF4-FFF2-40B4-BE49-F238E27FC236}">
                          <a16:creationId xmlns:a16="http://schemas.microsoft.com/office/drawing/2014/main" id="{5F565667-2CD6-974B-B5A1-6F61CA85CDB2}"/>
                        </a:ext>
                      </a:extLst>
                    </p:cNvPr>
                    <p:cNvGrpSpPr>
                      <a:grpSpLocks noChangeAspect="1"/>
                    </p:cNvGrpSpPr>
                    <p:nvPr/>
                  </p:nvGrpSpPr>
                  <p:grpSpPr>
                    <a:xfrm>
                      <a:off x="11770125" y="399018"/>
                      <a:ext cx="169249" cy="182880"/>
                      <a:chOff x="7310041" y="760941"/>
                      <a:chExt cx="1043386" cy="1127422"/>
                    </a:xfrm>
                  </p:grpSpPr>
                  <p:sp>
                    <p:nvSpPr>
                      <p:cNvPr id="141" name="Freeform 140">
                        <a:extLst>
                          <a:ext uri="{FF2B5EF4-FFF2-40B4-BE49-F238E27FC236}">
                            <a16:creationId xmlns:a16="http://schemas.microsoft.com/office/drawing/2014/main" id="{7A9E76EC-AE9C-9546-BC82-9984A070128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2" name="Rectangle 141">
                        <a:extLst>
                          <a:ext uri="{FF2B5EF4-FFF2-40B4-BE49-F238E27FC236}">
                            <a16:creationId xmlns:a16="http://schemas.microsoft.com/office/drawing/2014/main" id="{44BB6970-4080-274C-A08D-7E2BCBFB350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3" name="Rectangle 142">
                        <a:extLst>
                          <a:ext uri="{FF2B5EF4-FFF2-40B4-BE49-F238E27FC236}">
                            <a16:creationId xmlns:a16="http://schemas.microsoft.com/office/drawing/2014/main" id="{D7210150-4B5F-754B-B829-6329D800C70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37" name="Group 136">
                      <a:extLst>
                        <a:ext uri="{FF2B5EF4-FFF2-40B4-BE49-F238E27FC236}">
                          <a16:creationId xmlns:a16="http://schemas.microsoft.com/office/drawing/2014/main" id="{4382283C-E966-984C-8AED-2030FFCAFFA0}"/>
                        </a:ext>
                      </a:extLst>
                    </p:cNvPr>
                    <p:cNvGrpSpPr>
                      <a:grpSpLocks noChangeAspect="1"/>
                    </p:cNvGrpSpPr>
                    <p:nvPr/>
                  </p:nvGrpSpPr>
                  <p:grpSpPr>
                    <a:xfrm>
                      <a:off x="11604987" y="146055"/>
                      <a:ext cx="73152" cy="73152"/>
                      <a:chOff x="7310041" y="760941"/>
                      <a:chExt cx="1043386" cy="1127422"/>
                    </a:xfrm>
                  </p:grpSpPr>
                  <p:sp>
                    <p:nvSpPr>
                      <p:cNvPr id="138" name="Freeform 137">
                        <a:extLst>
                          <a:ext uri="{FF2B5EF4-FFF2-40B4-BE49-F238E27FC236}">
                            <a16:creationId xmlns:a16="http://schemas.microsoft.com/office/drawing/2014/main" id="{4069FC3B-1C8F-B542-8DB8-C6D68269D29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9" name="Rectangle 138">
                        <a:extLst>
                          <a:ext uri="{FF2B5EF4-FFF2-40B4-BE49-F238E27FC236}">
                            <a16:creationId xmlns:a16="http://schemas.microsoft.com/office/drawing/2014/main" id="{84B327CA-3CDA-9F42-8C58-9F20D1DB620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0" name="Rectangle 139">
                        <a:extLst>
                          <a:ext uri="{FF2B5EF4-FFF2-40B4-BE49-F238E27FC236}">
                            <a16:creationId xmlns:a16="http://schemas.microsoft.com/office/drawing/2014/main" id="{C25AA002-30A2-C04D-9DAD-B87DFD5FE5F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29" name="Group 128">
                    <a:extLst>
                      <a:ext uri="{FF2B5EF4-FFF2-40B4-BE49-F238E27FC236}">
                        <a16:creationId xmlns:a16="http://schemas.microsoft.com/office/drawing/2014/main" id="{09CAB29C-E660-C44D-8042-9633F9FE989C}"/>
                      </a:ext>
                    </a:extLst>
                  </p:cNvPr>
                  <p:cNvGrpSpPr/>
                  <p:nvPr/>
                </p:nvGrpSpPr>
                <p:grpSpPr>
                  <a:xfrm>
                    <a:off x="208303" y="5787704"/>
                    <a:ext cx="437544" cy="389381"/>
                    <a:chOff x="9178262" y="1315181"/>
                    <a:chExt cx="437544" cy="389381"/>
                  </a:xfrm>
                </p:grpSpPr>
                <p:pic>
                  <p:nvPicPr>
                    <p:cNvPr id="134" name="Picture 133">
                      <a:extLst>
                        <a:ext uri="{FF2B5EF4-FFF2-40B4-BE49-F238E27FC236}">
                          <a16:creationId xmlns:a16="http://schemas.microsoft.com/office/drawing/2014/main" id="{FAC8C466-3B58-A348-AD07-6AD72EBB6A8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35" name="Picture 134">
                      <a:extLst>
                        <a:ext uri="{FF2B5EF4-FFF2-40B4-BE49-F238E27FC236}">
                          <a16:creationId xmlns:a16="http://schemas.microsoft.com/office/drawing/2014/main" id="{D691AA99-C9DD-B141-A902-73056EBCEA7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30" name="Group 129">
                    <a:extLst>
                      <a:ext uri="{FF2B5EF4-FFF2-40B4-BE49-F238E27FC236}">
                        <a16:creationId xmlns:a16="http://schemas.microsoft.com/office/drawing/2014/main" id="{EA867349-59C5-414E-BB70-3EBB42CAFD73}"/>
                      </a:ext>
                    </a:extLst>
                  </p:cNvPr>
                  <p:cNvGrpSpPr/>
                  <p:nvPr/>
                </p:nvGrpSpPr>
                <p:grpSpPr>
                  <a:xfrm>
                    <a:off x="250899" y="6421937"/>
                    <a:ext cx="669934" cy="274320"/>
                    <a:chOff x="9445759" y="1430242"/>
                    <a:chExt cx="669934" cy="274320"/>
                  </a:xfrm>
                </p:grpSpPr>
                <p:pic>
                  <p:nvPicPr>
                    <p:cNvPr id="132" name="Picture 131">
                      <a:extLst>
                        <a:ext uri="{FF2B5EF4-FFF2-40B4-BE49-F238E27FC236}">
                          <a16:creationId xmlns:a16="http://schemas.microsoft.com/office/drawing/2014/main" id="{128ABD05-37FC-AA47-9679-FBEE08D2B8F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33" name="Picture 132">
                      <a:extLst>
                        <a:ext uri="{FF2B5EF4-FFF2-40B4-BE49-F238E27FC236}">
                          <a16:creationId xmlns:a16="http://schemas.microsoft.com/office/drawing/2014/main" id="{16005988-5A55-4E46-88D9-C41DE5090B7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31" name="Picture 130">
                    <a:extLst>
                      <a:ext uri="{FF2B5EF4-FFF2-40B4-BE49-F238E27FC236}">
                        <a16:creationId xmlns:a16="http://schemas.microsoft.com/office/drawing/2014/main" id="{9FEBF694-9872-5646-9DD1-2F2AC24DE4E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25" name="Picture 124">
                <a:extLst>
                  <a:ext uri="{FF2B5EF4-FFF2-40B4-BE49-F238E27FC236}">
                    <a16:creationId xmlns:a16="http://schemas.microsoft.com/office/drawing/2014/main" id="{BD2F456C-D052-5447-A79E-F4BCF3C55021}"/>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74660078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50DFD1F6-32C8-0C44-B87A-F233A57E0648}"/>
              </a:ext>
            </a:extLst>
          </p:cNvPr>
          <p:cNvGrpSpPr/>
          <p:nvPr/>
        </p:nvGrpSpPr>
        <p:grpSpPr>
          <a:xfrm>
            <a:off x="-7429" y="-15486"/>
            <a:ext cx="12206856" cy="6894515"/>
            <a:chOff x="-7429" y="-15486"/>
            <a:chExt cx="12206856" cy="6894515"/>
          </a:xfrm>
        </p:grpSpPr>
        <p:sp>
          <p:nvSpPr>
            <p:cNvPr id="122" name="shading (lower right)">
              <a:extLst>
                <a:ext uri="{FF2B5EF4-FFF2-40B4-BE49-F238E27FC236}">
                  <a16:creationId xmlns:a16="http://schemas.microsoft.com/office/drawing/2014/main" id="{14AC3EEF-6899-194E-91FB-0CFE124866D5}"/>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23" name="Group 122">
              <a:extLst>
                <a:ext uri="{FF2B5EF4-FFF2-40B4-BE49-F238E27FC236}">
                  <a16:creationId xmlns:a16="http://schemas.microsoft.com/office/drawing/2014/main" id="{86DFD174-DA46-FA41-B07A-3F775DC574FA}"/>
                </a:ext>
              </a:extLst>
            </p:cNvPr>
            <p:cNvGrpSpPr/>
            <p:nvPr/>
          </p:nvGrpSpPr>
          <p:grpSpPr>
            <a:xfrm>
              <a:off x="-7429" y="0"/>
              <a:ext cx="12199429" cy="6879029"/>
              <a:chOff x="-7429" y="0"/>
              <a:chExt cx="12199429" cy="6879029"/>
            </a:xfrm>
          </p:grpSpPr>
          <p:grpSp>
            <p:nvGrpSpPr>
              <p:cNvPr id="124" name="Group 123">
                <a:extLst>
                  <a:ext uri="{FF2B5EF4-FFF2-40B4-BE49-F238E27FC236}">
                    <a16:creationId xmlns:a16="http://schemas.microsoft.com/office/drawing/2014/main" id="{3AE274F0-B17E-1E44-BED3-46F4769DDE17}"/>
                  </a:ext>
                </a:extLst>
              </p:cNvPr>
              <p:cNvGrpSpPr/>
              <p:nvPr/>
            </p:nvGrpSpPr>
            <p:grpSpPr>
              <a:xfrm>
                <a:off x="0" y="0"/>
                <a:ext cx="12192000" cy="6858000"/>
                <a:chOff x="0" y="0"/>
                <a:chExt cx="12192000" cy="6858000"/>
              </a:xfrm>
            </p:grpSpPr>
            <p:grpSp>
              <p:nvGrpSpPr>
                <p:cNvPr id="126" name="Group 125" hidden="1">
                  <a:extLst>
                    <a:ext uri="{FF2B5EF4-FFF2-40B4-BE49-F238E27FC236}">
                      <a16:creationId xmlns:a16="http://schemas.microsoft.com/office/drawing/2014/main" id="{D3DD3A11-AF56-564A-B938-26B9FAEFC8CB}"/>
                    </a:ext>
                  </a:extLst>
                </p:cNvPr>
                <p:cNvGrpSpPr/>
                <p:nvPr/>
              </p:nvGrpSpPr>
              <p:grpSpPr>
                <a:xfrm>
                  <a:off x="0" y="0"/>
                  <a:ext cx="12192000" cy="6858000"/>
                  <a:chOff x="0" y="0"/>
                  <a:chExt cx="12192000" cy="6858000"/>
                </a:xfrm>
              </p:grpSpPr>
              <p:sp>
                <p:nvSpPr>
                  <p:cNvPr id="144" name="Rectangle 143">
                    <a:extLst>
                      <a:ext uri="{FF2B5EF4-FFF2-40B4-BE49-F238E27FC236}">
                        <a16:creationId xmlns:a16="http://schemas.microsoft.com/office/drawing/2014/main" id="{AB5F068A-884E-1045-B0A7-6C854172EEEF}"/>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5" name="Picture 144">
                    <a:extLst>
                      <a:ext uri="{FF2B5EF4-FFF2-40B4-BE49-F238E27FC236}">
                        <a16:creationId xmlns:a16="http://schemas.microsoft.com/office/drawing/2014/main" id="{27F95DB8-7C3A-D543-86BF-9A51174B3FBA}"/>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27" name="Group 126">
                  <a:extLst>
                    <a:ext uri="{FF2B5EF4-FFF2-40B4-BE49-F238E27FC236}">
                      <a16:creationId xmlns:a16="http://schemas.microsoft.com/office/drawing/2014/main" id="{787A6F29-7297-F240-8CEA-C0E3F5E136EB}"/>
                    </a:ext>
                  </a:extLst>
                </p:cNvPr>
                <p:cNvGrpSpPr/>
                <p:nvPr/>
              </p:nvGrpSpPr>
              <p:grpSpPr>
                <a:xfrm>
                  <a:off x="208303" y="146055"/>
                  <a:ext cx="11731071" cy="6595922"/>
                  <a:chOff x="208303" y="146055"/>
                  <a:chExt cx="11731071" cy="6595922"/>
                </a:xfrm>
              </p:grpSpPr>
              <p:grpSp>
                <p:nvGrpSpPr>
                  <p:cNvPr id="128" name="Group 127">
                    <a:extLst>
                      <a:ext uri="{FF2B5EF4-FFF2-40B4-BE49-F238E27FC236}">
                        <a16:creationId xmlns:a16="http://schemas.microsoft.com/office/drawing/2014/main" id="{74F27AEF-C22F-7441-AEEC-B870176C7255}"/>
                      </a:ext>
                    </a:extLst>
                  </p:cNvPr>
                  <p:cNvGrpSpPr/>
                  <p:nvPr/>
                </p:nvGrpSpPr>
                <p:grpSpPr>
                  <a:xfrm>
                    <a:off x="11604987" y="146055"/>
                    <a:ext cx="334387" cy="435843"/>
                    <a:chOff x="11604987" y="146055"/>
                    <a:chExt cx="334387" cy="435843"/>
                  </a:xfrm>
                </p:grpSpPr>
                <p:grpSp>
                  <p:nvGrpSpPr>
                    <p:cNvPr id="136" name="Group 135">
                      <a:extLst>
                        <a:ext uri="{FF2B5EF4-FFF2-40B4-BE49-F238E27FC236}">
                          <a16:creationId xmlns:a16="http://schemas.microsoft.com/office/drawing/2014/main" id="{63E0DE80-2378-A84F-A028-7509FA130AA5}"/>
                        </a:ext>
                      </a:extLst>
                    </p:cNvPr>
                    <p:cNvGrpSpPr>
                      <a:grpSpLocks noChangeAspect="1"/>
                    </p:cNvGrpSpPr>
                    <p:nvPr/>
                  </p:nvGrpSpPr>
                  <p:grpSpPr>
                    <a:xfrm>
                      <a:off x="11770125" y="399018"/>
                      <a:ext cx="169249" cy="182880"/>
                      <a:chOff x="7310041" y="760941"/>
                      <a:chExt cx="1043386" cy="1127422"/>
                    </a:xfrm>
                  </p:grpSpPr>
                  <p:sp>
                    <p:nvSpPr>
                      <p:cNvPr id="141" name="Freeform 140">
                        <a:extLst>
                          <a:ext uri="{FF2B5EF4-FFF2-40B4-BE49-F238E27FC236}">
                            <a16:creationId xmlns:a16="http://schemas.microsoft.com/office/drawing/2014/main" id="{A42214FF-D946-8145-B7F9-CBE91FDEC73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2" name="Rectangle 141">
                        <a:extLst>
                          <a:ext uri="{FF2B5EF4-FFF2-40B4-BE49-F238E27FC236}">
                            <a16:creationId xmlns:a16="http://schemas.microsoft.com/office/drawing/2014/main" id="{20290BA2-C438-E941-A444-51867AC3A3E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3" name="Rectangle 142">
                        <a:extLst>
                          <a:ext uri="{FF2B5EF4-FFF2-40B4-BE49-F238E27FC236}">
                            <a16:creationId xmlns:a16="http://schemas.microsoft.com/office/drawing/2014/main" id="{AB9C1EA1-39BD-684E-A4EA-1F22E6FCBDE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37" name="Group 136">
                      <a:extLst>
                        <a:ext uri="{FF2B5EF4-FFF2-40B4-BE49-F238E27FC236}">
                          <a16:creationId xmlns:a16="http://schemas.microsoft.com/office/drawing/2014/main" id="{502D9882-C3A9-1540-8130-F27FD47762A4}"/>
                        </a:ext>
                      </a:extLst>
                    </p:cNvPr>
                    <p:cNvGrpSpPr>
                      <a:grpSpLocks noChangeAspect="1"/>
                    </p:cNvGrpSpPr>
                    <p:nvPr/>
                  </p:nvGrpSpPr>
                  <p:grpSpPr>
                    <a:xfrm>
                      <a:off x="11604987" y="146055"/>
                      <a:ext cx="73152" cy="73152"/>
                      <a:chOff x="7310041" y="760941"/>
                      <a:chExt cx="1043386" cy="1127422"/>
                    </a:xfrm>
                  </p:grpSpPr>
                  <p:sp>
                    <p:nvSpPr>
                      <p:cNvPr id="138" name="Freeform 137">
                        <a:extLst>
                          <a:ext uri="{FF2B5EF4-FFF2-40B4-BE49-F238E27FC236}">
                            <a16:creationId xmlns:a16="http://schemas.microsoft.com/office/drawing/2014/main" id="{48FEA400-4CE0-2A45-9055-8EC89BFAC5C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9" name="Rectangle 138">
                        <a:extLst>
                          <a:ext uri="{FF2B5EF4-FFF2-40B4-BE49-F238E27FC236}">
                            <a16:creationId xmlns:a16="http://schemas.microsoft.com/office/drawing/2014/main" id="{86D3CD02-AF9F-6D43-AC76-C0C3E71B726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0" name="Rectangle 139">
                        <a:extLst>
                          <a:ext uri="{FF2B5EF4-FFF2-40B4-BE49-F238E27FC236}">
                            <a16:creationId xmlns:a16="http://schemas.microsoft.com/office/drawing/2014/main" id="{4AAA00DF-1D34-9A47-8D18-99347BB88C6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29" name="Group 128">
                    <a:extLst>
                      <a:ext uri="{FF2B5EF4-FFF2-40B4-BE49-F238E27FC236}">
                        <a16:creationId xmlns:a16="http://schemas.microsoft.com/office/drawing/2014/main" id="{7CF77D7F-6E2C-3045-B4DE-FA22AB999BE0}"/>
                      </a:ext>
                    </a:extLst>
                  </p:cNvPr>
                  <p:cNvGrpSpPr/>
                  <p:nvPr/>
                </p:nvGrpSpPr>
                <p:grpSpPr>
                  <a:xfrm>
                    <a:off x="208303" y="5787704"/>
                    <a:ext cx="437544" cy="389381"/>
                    <a:chOff x="9178262" y="1315181"/>
                    <a:chExt cx="437544" cy="389381"/>
                  </a:xfrm>
                </p:grpSpPr>
                <p:pic>
                  <p:nvPicPr>
                    <p:cNvPr id="134" name="Picture 133">
                      <a:extLst>
                        <a:ext uri="{FF2B5EF4-FFF2-40B4-BE49-F238E27FC236}">
                          <a16:creationId xmlns:a16="http://schemas.microsoft.com/office/drawing/2014/main" id="{40029126-0C23-D74C-9328-D987B4555EA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35" name="Picture 134">
                      <a:extLst>
                        <a:ext uri="{FF2B5EF4-FFF2-40B4-BE49-F238E27FC236}">
                          <a16:creationId xmlns:a16="http://schemas.microsoft.com/office/drawing/2014/main" id="{F8513F30-1E4B-9448-8738-F51B528E1B2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30" name="Group 129">
                    <a:extLst>
                      <a:ext uri="{FF2B5EF4-FFF2-40B4-BE49-F238E27FC236}">
                        <a16:creationId xmlns:a16="http://schemas.microsoft.com/office/drawing/2014/main" id="{E8EE7317-48F2-364E-B2BD-8863A1DA1859}"/>
                      </a:ext>
                    </a:extLst>
                  </p:cNvPr>
                  <p:cNvGrpSpPr/>
                  <p:nvPr/>
                </p:nvGrpSpPr>
                <p:grpSpPr>
                  <a:xfrm>
                    <a:off x="250899" y="6421937"/>
                    <a:ext cx="669934" cy="274320"/>
                    <a:chOff x="9445759" y="1430242"/>
                    <a:chExt cx="669934" cy="274320"/>
                  </a:xfrm>
                </p:grpSpPr>
                <p:pic>
                  <p:nvPicPr>
                    <p:cNvPr id="132" name="Picture 131">
                      <a:extLst>
                        <a:ext uri="{FF2B5EF4-FFF2-40B4-BE49-F238E27FC236}">
                          <a16:creationId xmlns:a16="http://schemas.microsoft.com/office/drawing/2014/main" id="{754218D3-7E78-4E4E-9236-36E52DAAB1A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33" name="Picture 132">
                      <a:extLst>
                        <a:ext uri="{FF2B5EF4-FFF2-40B4-BE49-F238E27FC236}">
                          <a16:creationId xmlns:a16="http://schemas.microsoft.com/office/drawing/2014/main" id="{0FDC2C02-F984-DF43-BC35-444C1E135D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31" name="Picture 130">
                    <a:extLst>
                      <a:ext uri="{FF2B5EF4-FFF2-40B4-BE49-F238E27FC236}">
                        <a16:creationId xmlns:a16="http://schemas.microsoft.com/office/drawing/2014/main" id="{7C55BB12-FFBF-984F-A5F7-7DCEE6A8E90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25" name="Picture 124">
                <a:extLst>
                  <a:ext uri="{FF2B5EF4-FFF2-40B4-BE49-F238E27FC236}">
                    <a16:creationId xmlns:a16="http://schemas.microsoft.com/office/drawing/2014/main" id="{3E0DFCEB-927F-D14C-84E7-35D18DEA639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graphicFrame>
        <p:nvGraphicFramePr>
          <p:cNvPr id="6" name="Content Placeholder 15"/>
          <p:cNvGraphicFramePr>
            <a:graphicFrameLocks/>
          </p:cNvGraphicFramePr>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4" descr="Image result for JavaScri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87430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619916C-D29C-144D-87CD-C87B2A389CD7}"/>
              </a:ext>
            </a:extLst>
          </p:cNvPr>
          <p:cNvGrpSpPr/>
          <p:nvPr/>
        </p:nvGrpSpPr>
        <p:grpSpPr>
          <a:xfrm>
            <a:off x="-7429" y="-15486"/>
            <a:ext cx="12206856" cy="6894515"/>
            <a:chOff x="-7429" y="-15486"/>
            <a:chExt cx="12206856" cy="6894515"/>
          </a:xfrm>
        </p:grpSpPr>
        <p:sp>
          <p:nvSpPr>
            <p:cNvPr id="13" name="shading (lower right)">
              <a:extLst>
                <a:ext uri="{FF2B5EF4-FFF2-40B4-BE49-F238E27FC236}">
                  <a16:creationId xmlns:a16="http://schemas.microsoft.com/office/drawing/2014/main" id="{11D3C6BF-7388-5449-A87D-48EFDA3C3177}"/>
                </a:ext>
              </a:extLst>
            </p:cNvPr>
            <p:cNvSpPr/>
            <p:nvPr/>
          </p:nvSpPr>
          <p:spPr bwMode="auto">
            <a:xfrm>
              <a:off x="0" y="-15486"/>
              <a:ext cx="12199427" cy="6888971"/>
            </a:xfrm>
            <a:prstGeom prst="rect">
              <a:avLst/>
            </a:prstGeom>
            <a:gradFill flip="none" rotWithShape="1">
              <a:gsLst>
                <a:gs pos="91000">
                  <a:srgbClr val="095FB4"/>
                </a:gs>
                <a:gs pos="74000">
                  <a:srgbClr val="153F98"/>
                </a:gs>
                <a:gs pos="49000">
                  <a:srgbClr val="113684"/>
                </a:gs>
              </a:gsLst>
              <a:lin ang="27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 name="Group 13">
              <a:extLst>
                <a:ext uri="{FF2B5EF4-FFF2-40B4-BE49-F238E27FC236}">
                  <a16:creationId xmlns:a16="http://schemas.microsoft.com/office/drawing/2014/main" id="{3D5EA720-AF11-6247-850E-0E168BB976D3}"/>
                </a:ext>
              </a:extLst>
            </p:cNvPr>
            <p:cNvGrpSpPr/>
            <p:nvPr/>
          </p:nvGrpSpPr>
          <p:grpSpPr>
            <a:xfrm>
              <a:off x="-7429" y="0"/>
              <a:ext cx="12199429" cy="6879029"/>
              <a:chOff x="-7429" y="0"/>
              <a:chExt cx="12199429" cy="6879029"/>
            </a:xfrm>
          </p:grpSpPr>
          <p:grpSp>
            <p:nvGrpSpPr>
              <p:cNvPr id="15" name="Group 14">
                <a:extLst>
                  <a:ext uri="{FF2B5EF4-FFF2-40B4-BE49-F238E27FC236}">
                    <a16:creationId xmlns:a16="http://schemas.microsoft.com/office/drawing/2014/main" id="{6673C579-D8B0-3045-A3EE-94AE51ACF401}"/>
                  </a:ext>
                </a:extLst>
              </p:cNvPr>
              <p:cNvGrpSpPr/>
              <p:nvPr/>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81923019-9C77-C341-8303-C29C8EFBABBA}"/>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D37D04B9-731D-2F40-BB8A-BE452AA085C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6" name="Picture 35">
                    <a:extLst>
                      <a:ext uri="{FF2B5EF4-FFF2-40B4-BE49-F238E27FC236}">
                        <a16:creationId xmlns:a16="http://schemas.microsoft.com/office/drawing/2014/main" id="{617DC581-8AB5-CD43-95A4-79A60F6B5CA8}"/>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8" name="Group 17">
                  <a:extLst>
                    <a:ext uri="{FF2B5EF4-FFF2-40B4-BE49-F238E27FC236}">
                      <a16:creationId xmlns:a16="http://schemas.microsoft.com/office/drawing/2014/main" id="{5FB27F51-A5D1-5045-9499-53B4B1B40AAF}"/>
                    </a:ext>
                  </a:extLst>
                </p:cNvPr>
                <p:cNvGrpSpPr/>
                <p:nvPr/>
              </p:nvGrpSpPr>
              <p:grpSpPr>
                <a:xfrm>
                  <a:off x="208303" y="146055"/>
                  <a:ext cx="11731071" cy="6595922"/>
                  <a:chOff x="208303" y="146055"/>
                  <a:chExt cx="11731071" cy="6595922"/>
                </a:xfrm>
              </p:grpSpPr>
              <p:grpSp>
                <p:nvGrpSpPr>
                  <p:cNvPr id="19" name="Group 18">
                    <a:extLst>
                      <a:ext uri="{FF2B5EF4-FFF2-40B4-BE49-F238E27FC236}">
                        <a16:creationId xmlns:a16="http://schemas.microsoft.com/office/drawing/2014/main" id="{0179408C-A164-6C49-B9B1-7B2075F5CC0A}"/>
                      </a:ext>
                    </a:extLst>
                  </p:cNvPr>
                  <p:cNvGrpSpPr/>
                  <p:nvPr/>
                </p:nvGrpSpPr>
                <p:grpSpPr>
                  <a:xfrm>
                    <a:off x="11604987" y="146055"/>
                    <a:ext cx="334387" cy="435843"/>
                    <a:chOff x="11604987" y="146055"/>
                    <a:chExt cx="334387" cy="435843"/>
                  </a:xfrm>
                </p:grpSpPr>
                <p:grpSp>
                  <p:nvGrpSpPr>
                    <p:cNvPr id="27" name="Group 26">
                      <a:extLst>
                        <a:ext uri="{FF2B5EF4-FFF2-40B4-BE49-F238E27FC236}">
                          <a16:creationId xmlns:a16="http://schemas.microsoft.com/office/drawing/2014/main" id="{E8A624FB-F7B3-CF43-B77B-9CCB371511D9}"/>
                        </a:ext>
                      </a:extLst>
                    </p:cNvPr>
                    <p:cNvGrpSpPr>
                      <a:grpSpLocks noChangeAspect="1"/>
                    </p:cNvGrpSpPr>
                    <p:nvPr/>
                  </p:nvGrpSpPr>
                  <p:grpSpPr>
                    <a:xfrm>
                      <a:off x="11770125" y="399018"/>
                      <a:ext cx="169249" cy="182880"/>
                      <a:chOff x="7310041" y="760941"/>
                      <a:chExt cx="1043386" cy="1127422"/>
                    </a:xfrm>
                  </p:grpSpPr>
                  <p:sp>
                    <p:nvSpPr>
                      <p:cNvPr id="32" name="Freeform 31">
                        <a:extLst>
                          <a:ext uri="{FF2B5EF4-FFF2-40B4-BE49-F238E27FC236}">
                            <a16:creationId xmlns:a16="http://schemas.microsoft.com/office/drawing/2014/main" id="{FDF615AB-2C87-914F-AB18-5A65BBDE0C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3" name="Rectangle 32">
                        <a:extLst>
                          <a:ext uri="{FF2B5EF4-FFF2-40B4-BE49-F238E27FC236}">
                            <a16:creationId xmlns:a16="http://schemas.microsoft.com/office/drawing/2014/main" id="{38CC2328-EC24-B846-B0B3-5FCA29EC3BF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Rectangle 33">
                        <a:extLst>
                          <a:ext uri="{FF2B5EF4-FFF2-40B4-BE49-F238E27FC236}">
                            <a16:creationId xmlns:a16="http://schemas.microsoft.com/office/drawing/2014/main" id="{2B9CD228-48B3-5B47-80D7-1E4D3492852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28" name="Group 27">
                      <a:extLst>
                        <a:ext uri="{FF2B5EF4-FFF2-40B4-BE49-F238E27FC236}">
                          <a16:creationId xmlns:a16="http://schemas.microsoft.com/office/drawing/2014/main" id="{FAB2480B-B5D6-7547-ADF1-6646C090D448}"/>
                        </a:ext>
                      </a:extLst>
                    </p:cNvPr>
                    <p:cNvGrpSpPr>
                      <a:grpSpLocks noChangeAspect="1"/>
                    </p:cNvGrpSpPr>
                    <p:nvPr/>
                  </p:nvGrpSpPr>
                  <p:grpSpPr>
                    <a:xfrm>
                      <a:off x="11604987" y="146055"/>
                      <a:ext cx="73152" cy="73152"/>
                      <a:chOff x="7310041" y="760941"/>
                      <a:chExt cx="1043386" cy="1127422"/>
                    </a:xfrm>
                  </p:grpSpPr>
                  <p:sp>
                    <p:nvSpPr>
                      <p:cNvPr id="29" name="Freeform 28">
                        <a:extLst>
                          <a:ext uri="{FF2B5EF4-FFF2-40B4-BE49-F238E27FC236}">
                            <a16:creationId xmlns:a16="http://schemas.microsoft.com/office/drawing/2014/main" id="{D7AAED84-4817-3F4C-8F02-44D73B65D57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ectangle 29">
                        <a:extLst>
                          <a:ext uri="{FF2B5EF4-FFF2-40B4-BE49-F238E27FC236}">
                            <a16:creationId xmlns:a16="http://schemas.microsoft.com/office/drawing/2014/main" id="{8D24987F-F431-E949-9C18-8AE899D4329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ectangle 30">
                        <a:extLst>
                          <a:ext uri="{FF2B5EF4-FFF2-40B4-BE49-F238E27FC236}">
                            <a16:creationId xmlns:a16="http://schemas.microsoft.com/office/drawing/2014/main" id="{87B28EBF-9AAF-0C40-91E3-861EAB54A16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20" name="Group 19">
                    <a:extLst>
                      <a:ext uri="{FF2B5EF4-FFF2-40B4-BE49-F238E27FC236}">
                        <a16:creationId xmlns:a16="http://schemas.microsoft.com/office/drawing/2014/main" id="{CE664988-8981-E54B-93B3-FCEDF9519701}"/>
                      </a:ext>
                    </a:extLst>
                  </p:cNvPr>
                  <p:cNvGrpSpPr/>
                  <p:nvPr/>
                </p:nvGrpSpPr>
                <p:grpSpPr>
                  <a:xfrm>
                    <a:off x="208303" y="5787704"/>
                    <a:ext cx="437544" cy="389381"/>
                    <a:chOff x="9178262" y="1315181"/>
                    <a:chExt cx="437544" cy="389381"/>
                  </a:xfrm>
                </p:grpSpPr>
                <p:pic>
                  <p:nvPicPr>
                    <p:cNvPr id="25" name="Picture 24">
                      <a:extLst>
                        <a:ext uri="{FF2B5EF4-FFF2-40B4-BE49-F238E27FC236}">
                          <a16:creationId xmlns:a16="http://schemas.microsoft.com/office/drawing/2014/main" id="{CD073D69-4C8B-5C4F-846D-6BFD7ED850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6" name="Picture 25">
                      <a:extLst>
                        <a:ext uri="{FF2B5EF4-FFF2-40B4-BE49-F238E27FC236}">
                          <a16:creationId xmlns:a16="http://schemas.microsoft.com/office/drawing/2014/main" id="{5DF652EC-EE47-D346-BD8B-8D148BA9F2A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21" name="Group 20">
                    <a:extLst>
                      <a:ext uri="{FF2B5EF4-FFF2-40B4-BE49-F238E27FC236}">
                        <a16:creationId xmlns:a16="http://schemas.microsoft.com/office/drawing/2014/main" id="{D248D005-5BD4-254D-B231-3EFE13865B5E}"/>
                      </a:ext>
                    </a:extLst>
                  </p:cNvPr>
                  <p:cNvGrpSpPr/>
                  <p:nvPr/>
                </p:nvGrpSpPr>
                <p:grpSpPr>
                  <a:xfrm>
                    <a:off x="250899" y="6421937"/>
                    <a:ext cx="669934" cy="274320"/>
                    <a:chOff x="9445759" y="1430242"/>
                    <a:chExt cx="669934" cy="274320"/>
                  </a:xfrm>
                </p:grpSpPr>
                <p:pic>
                  <p:nvPicPr>
                    <p:cNvPr id="23" name="Picture 22">
                      <a:extLst>
                        <a:ext uri="{FF2B5EF4-FFF2-40B4-BE49-F238E27FC236}">
                          <a16:creationId xmlns:a16="http://schemas.microsoft.com/office/drawing/2014/main" id="{9ED6D68E-971A-D040-9D8F-C931FF5393E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24" name="Picture 23">
                      <a:extLst>
                        <a:ext uri="{FF2B5EF4-FFF2-40B4-BE49-F238E27FC236}">
                          <a16:creationId xmlns:a16="http://schemas.microsoft.com/office/drawing/2014/main" id="{CF8E5037-E7A8-3240-97B2-9A7AA8A36C0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22" name="Picture 21">
                    <a:extLst>
                      <a:ext uri="{FF2B5EF4-FFF2-40B4-BE49-F238E27FC236}">
                        <a16:creationId xmlns:a16="http://schemas.microsoft.com/office/drawing/2014/main" id="{E3C9A60A-F811-9F40-B2E3-79E41740C96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6" name="Picture 15">
                <a:extLst>
                  <a:ext uri="{FF2B5EF4-FFF2-40B4-BE49-F238E27FC236}">
                    <a16:creationId xmlns:a16="http://schemas.microsoft.com/office/drawing/2014/main" id="{EE9F7D3A-E137-B644-86FD-8DA3A2D85FD1}"/>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263407759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685F621-F70A-8947-83CB-AF5C5F42E13E}"/>
              </a:ext>
            </a:extLst>
          </p:cNvPr>
          <p:cNvGrpSpPr/>
          <p:nvPr/>
        </p:nvGrpSpPr>
        <p:grpSpPr>
          <a:xfrm>
            <a:off x="-7428" y="-16011"/>
            <a:ext cx="12206855" cy="6889496"/>
            <a:chOff x="-7428" y="-16011"/>
            <a:chExt cx="12206855" cy="6889496"/>
          </a:xfrm>
        </p:grpSpPr>
        <p:sp>
          <p:nvSpPr>
            <p:cNvPr id="23" name="shading (lower right)">
              <a:extLst>
                <a:ext uri="{FF2B5EF4-FFF2-40B4-BE49-F238E27FC236}">
                  <a16:creationId xmlns:a16="http://schemas.microsoft.com/office/drawing/2014/main" id="{53441862-18D1-4440-AF45-F0F8702136B7}"/>
                </a:ext>
              </a:extLst>
            </p:cNvPr>
            <p:cNvSpPr/>
            <p:nvPr/>
          </p:nvSpPr>
          <p:spPr bwMode="auto">
            <a:xfrm>
              <a:off x="0" y="-15486"/>
              <a:ext cx="12199427" cy="6888971"/>
            </a:xfrm>
            <a:prstGeom prst="rect">
              <a:avLst/>
            </a:prstGeom>
            <a:gradFill flip="none" rotWithShape="1">
              <a:gsLst>
                <a:gs pos="100000">
                  <a:srgbClr val="69CAFA"/>
                </a:gs>
                <a:gs pos="75000">
                  <a:srgbClr val="1B83D3"/>
                </a:gs>
                <a:gs pos="55000">
                  <a:srgbClr val="095FB4"/>
                </a:gs>
                <a:gs pos="1000">
                  <a:srgbClr val="113684"/>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 name="Group 5">
              <a:extLst>
                <a:ext uri="{FF2B5EF4-FFF2-40B4-BE49-F238E27FC236}">
                  <a16:creationId xmlns:a16="http://schemas.microsoft.com/office/drawing/2014/main" id="{42D7A8E0-B051-A142-8F54-57D49918CCC1}"/>
                </a:ext>
              </a:extLst>
            </p:cNvPr>
            <p:cNvGrpSpPr/>
            <p:nvPr/>
          </p:nvGrpSpPr>
          <p:grpSpPr>
            <a:xfrm>
              <a:off x="-7428" y="-16011"/>
              <a:ext cx="12199425" cy="6888971"/>
              <a:chOff x="-7428" y="-16011"/>
              <a:chExt cx="12199425" cy="6888971"/>
            </a:xfrm>
          </p:grpSpPr>
          <p:grpSp>
            <p:nvGrpSpPr>
              <p:cNvPr id="5" name="Group 4">
                <a:extLst>
                  <a:ext uri="{FF2B5EF4-FFF2-40B4-BE49-F238E27FC236}">
                    <a16:creationId xmlns:a16="http://schemas.microsoft.com/office/drawing/2014/main" id="{0A669BC1-F83A-D84A-A271-DC947C8D05EC}"/>
                  </a:ext>
                </a:extLst>
              </p:cNvPr>
              <p:cNvGrpSpPr/>
              <p:nvPr/>
            </p:nvGrpSpPr>
            <p:grpSpPr>
              <a:xfrm>
                <a:off x="-7428" y="-16011"/>
                <a:ext cx="12199425" cy="6888971"/>
                <a:chOff x="-7428" y="-16011"/>
                <a:chExt cx="12199425" cy="6888971"/>
              </a:xfrm>
            </p:grpSpPr>
            <p:pic>
              <p:nvPicPr>
                <p:cNvPr id="24" name="Picture 23">
                  <a:extLst>
                    <a:ext uri="{FF2B5EF4-FFF2-40B4-BE49-F238E27FC236}">
                      <a16:creationId xmlns:a16="http://schemas.microsoft.com/office/drawing/2014/main" id="{4F5DE2A6-138D-E947-9D7C-75E0B282D9A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4" name="Group 3">
                  <a:extLst>
                    <a:ext uri="{FF2B5EF4-FFF2-40B4-BE49-F238E27FC236}">
                      <a16:creationId xmlns:a16="http://schemas.microsoft.com/office/drawing/2014/main" id="{3B4C1DA3-1025-8848-B40A-AE1F43C0208C}"/>
                    </a:ext>
                  </a:extLst>
                </p:cNvPr>
                <p:cNvGrpSpPr/>
                <p:nvPr/>
              </p:nvGrpSpPr>
              <p:grpSpPr>
                <a:xfrm>
                  <a:off x="10445577" y="-16011"/>
                  <a:ext cx="1746420" cy="1226973"/>
                  <a:chOff x="10445577" y="-16011"/>
                  <a:chExt cx="1746420" cy="1226973"/>
                </a:xfrm>
              </p:grpSpPr>
              <p:pic>
                <p:nvPicPr>
                  <p:cNvPr id="68" name="Picture 67">
                    <a:extLst>
                      <a:ext uri="{FF2B5EF4-FFF2-40B4-BE49-F238E27FC236}">
                        <a16:creationId xmlns:a16="http://schemas.microsoft.com/office/drawing/2014/main" id="{49123C4E-FD69-B84B-99EC-611533CE722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9" name="Picture 58">
                    <a:extLst>
                      <a:ext uri="{FF2B5EF4-FFF2-40B4-BE49-F238E27FC236}">
                        <a16:creationId xmlns:a16="http://schemas.microsoft.com/office/drawing/2014/main" id="{6703BE27-FD8F-8947-8D05-580C7CB211B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0" name="Picture 59">
                    <a:extLst>
                      <a:ext uri="{FF2B5EF4-FFF2-40B4-BE49-F238E27FC236}">
                        <a16:creationId xmlns:a16="http://schemas.microsoft.com/office/drawing/2014/main" id="{632F16AF-2BDB-724B-9D79-CAE9A36304A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1" name="Picture 60">
                    <a:extLst>
                      <a:ext uri="{FF2B5EF4-FFF2-40B4-BE49-F238E27FC236}">
                        <a16:creationId xmlns:a16="http://schemas.microsoft.com/office/drawing/2014/main" id="{3AC9810A-4E20-CE4D-9AC5-DBCE4386CEDF}"/>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nvGrpSpPr>
                <p:cNvPr id="39" name="Group 38">
                  <a:extLst>
                    <a:ext uri="{FF2B5EF4-FFF2-40B4-BE49-F238E27FC236}">
                      <a16:creationId xmlns:a16="http://schemas.microsoft.com/office/drawing/2014/main" id="{58129CAF-4F3A-EA42-95EA-FF6DF1DDF578}"/>
                    </a:ext>
                  </a:extLst>
                </p:cNvPr>
                <p:cNvGrpSpPr/>
                <p:nvPr/>
              </p:nvGrpSpPr>
              <p:grpSpPr>
                <a:xfrm>
                  <a:off x="427597" y="5177214"/>
                  <a:ext cx="2089019" cy="1680786"/>
                  <a:chOff x="427597" y="5177214"/>
                  <a:chExt cx="2089019" cy="1680786"/>
                </a:xfrm>
              </p:grpSpPr>
              <p:pic>
                <p:nvPicPr>
                  <p:cNvPr id="42" name="Picture 41">
                    <a:extLst>
                      <a:ext uri="{FF2B5EF4-FFF2-40B4-BE49-F238E27FC236}">
                        <a16:creationId xmlns:a16="http://schemas.microsoft.com/office/drawing/2014/main" id="{3CAEB7F7-3855-7146-BDC8-F8BE088B54D1}"/>
                      </a:ext>
                    </a:extLst>
                  </p:cNvPr>
                  <p:cNvPicPr>
                    <a:picLocks noChangeAspect="1"/>
                  </p:cNvPicPr>
                  <p:nvPr/>
                </p:nvPicPr>
                <p:blipFill rotWithShape="1">
                  <a:blip r:embed="rId8"/>
                  <a:srcRect l="39650" t="23330" r="15768" b="16004"/>
                  <a:stretch/>
                </p:blipFill>
                <p:spPr>
                  <a:xfrm>
                    <a:off x="427597" y="5177214"/>
                    <a:ext cx="1480144" cy="1680786"/>
                  </a:xfrm>
                  <a:prstGeom prst="rect">
                    <a:avLst/>
                  </a:prstGeom>
                </p:spPr>
              </p:pic>
              <p:pic>
                <p:nvPicPr>
                  <p:cNvPr id="47" name="Picture 46">
                    <a:extLst>
                      <a:ext uri="{FF2B5EF4-FFF2-40B4-BE49-F238E27FC236}">
                        <a16:creationId xmlns:a16="http://schemas.microsoft.com/office/drawing/2014/main" id="{B03937F4-D14D-2F4C-A94F-142FBBDD909B}"/>
                      </a:ext>
                    </a:extLst>
                  </p:cNvPr>
                  <p:cNvPicPr>
                    <a:picLocks noChangeAspect="1"/>
                  </p:cNvPicPr>
                  <p:nvPr/>
                </p:nvPicPr>
                <p:blipFill>
                  <a:blip r:embed="rId9"/>
                  <a:srcRect/>
                  <a:stretch/>
                </p:blipFill>
                <p:spPr>
                  <a:xfrm>
                    <a:off x="2131174" y="5648606"/>
                    <a:ext cx="385442" cy="415268"/>
                  </a:xfrm>
                  <a:prstGeom prst="rect">
                    <a:avLst/>
                  </a:prstGeom>
                </p:spPr>
              </p:pic>
            </p:grpSp>
          </p:grpSp>
          <p:pic>
            <p:nvPicPr>
              <p:cNvPr id="21" name="Picture 20">
                <a:extLst>
                  <a:ext uri="{FF2B5EF4-FFF2-40B4-BE49-F238E27FC236}">
                    <a16:creationId xmlns:a16="http://schemas.microsoft.com/office/drawing/2014/main" id="{CA3D0BDC-3E16-CB46-9BC0-E23604759595}"/>
                  </a:ext>
                </a:extLst>
              </p:cNvPr>
              <p:cNvPicPr>
                <a:picLocks noChangeAspect="1"/>
              </p:cNvPicPr>
              <p:nvPr/>
            </p:nvPicPr>
            <p:blipFill>
              <a:blip r:embed="rId10">
                <a:alphaModFix/>
              </a:blip>
              <a:srcRect/>
              <a:stretch/>
            </p:blipFill>
            <p:spPr>
              <a:xfrm>
                <a:off x="235956" y="5017079"/>
                <a:ext cx="636700" cy="684807"/>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Language Overview</a:t>
            </a:r>
          </a:p>
        </p:txBody>
      </p:sp>
    </p:spTree>
    <p:extLst>
      <p:ext uri="{BB962C8B-B14F-4D97-AF65-F5344CB8AC3E}">
        <p14:creationId xmlns:p14="http://schemas.microsoft.com/office/powerpoint/2010/main" val="3573534135"/>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400077-UC-PPT-Tmplt-Esri-rev6-19-19" id="{05AE0B04-43C6-8747-8D82-D4EDA4AB9275}" vid="{5B07A797-ED80-D946-92FF-836AD305EC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D5D4F6CB19154A93F8C3B905B4848C" ma:contentTypeVersion="13" ma:contentTypeDescription="Create a new document." ma:contentTypeScope="" ma:versionID="a62fe3433829ecb92597edba5303381c">
  <xsd:schema xmlns:xsd="http://www.w3.org/2001/XMLSchema" xmlns:xs="http://www.w3.org/2001/XMLSchema" xmlns:p="http://schemas.microsoft.com/office/2006/metadata/properties" xmlns:ns3="a4470c87-cf04-45a2-8abe-55633f35941e" xmlns:ns4="a5b2b69e-5079-48a3-98ca-9b36db5df5c2" targetNamespace="http://schemas.microsoft.com/office/2006/metadata/properties" ma:root="true" ma:fieldsID="00619542581b0f016c415738cdae7001" ns3:_="" ns4:_="">
    <xsd:import namespace="a4470c87-cf04-45a2-8abe-55633f35941e"/>
    <xsd:import namespace="a5b2b69e-5079-48a3-98ca-9b36db5df5c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70c87-cf04-45a2-8abe-55633f3594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b2b69e-5079-48a3-98ca-9b36db5df5c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88B866-C7AE-4C25-AB57-C3280BACCD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70c87-cf04-45a2-8abe-55633f35941e"/>
    <ds:schemaRef ds:uri="a5b2b69e-5079-48a3-98ca-9b36db5df5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xml><?xml version="1.0" encoding="utf-8"?>
<ds:datastoreItem xmlns:ds="http://schemas.openxmlformats.org/officeDocument/2006/customXml" ds:itemID="{81E133DB-697E-4C10-B192-8899027B1EC6}">
  <ds:schemaRef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terms/"/>
    <ds:schemaRef ds:uri="http://schemas.microsoft.com/office/2006/metadata/properties"/>
    <ds:schemaRef ds:uri="a5b2b69e-5079-48a3-98ca-9b36db5df5c2"/>
    <ds:schemaRef ds:uri="a4470c87-cf04-45a2-8abe-55633f35941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2960</Words>
  <Application>Microsoft Macintosh PowerPoint</Application>
  <PresentationFormat>Widescreen</PresentationFormat>
  <Paragraphs>464</Paragraphs>
  <Slides>40</Slides>
  <Notes>40</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Profiles</vt:lpstr>
      <vt:lpstr>Global Variables and Profiles</vt:lpstr>
      <vt:lpstr>Exploring Profiles and Functions in the Playground</vt:lpstr>
      <vt:lpstr>Arcade and the ArcGIS JS API</vt:lpstr>
      <vt:lpstr>ESRI JS API and Arcade Profiles</vt:lpstr>
      <vt:lpstr>ESRI JS API: Arcade Expressions</vt:lpstr>
      <vt:lpstr>Arcade Expressions can be used for Labeling </vt:lpstr>
      <vt:lpstr>Practicalities: Scripts in Script</vt:lpstr>
      <vt:lpstr>FeatureSets</vt:lpstr>
      <vt:lpstr>FeatureSet Functions</vt:lpstr>
      <vt:lpstr>Demos</vt:lpstr>
      <vt:lpstr>Generate Arcade for your users</vt:lpstr>
      <vt:lpstr>Generate Arcade for your users</vt:lpstr>
      <vt:lpstr>Generate Arcade for your users</vt:lpstr>
      <vt:lpstr>PowerPoint Presentation</vt:lpstr>
      <vt:lpstr>Expression sharing</vt:lpstr>
      <vt:lpstr>Future</vt:lpstr>
      <vt:lpstr>PowerPoint Presentation</vt:lpstr>
      <vt:lpstr>Finding Arcade Resources</vt:lpstr>
      <vt:lpstr>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2019-04-30T20:56:12Z</cp:lastPrinted>
  <dcterms:created xsi:type="dcterms:W3CDTF">2019-08-28T00:58:57Z</dcterms:created>
  <dcterms:modified xsi:type="dcterms:W3CDTF">2020-02-03T19:45:26Z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0x0101002AD5D4F6CB19154A93F8C3B905B4848C</vt:lpwstr>
  </property>
</Properties>
</file>